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39"/>
  </p:notesMasterIdLst>
  <p:handoutMasterIdLst>
    <p:handoutMasterId r:id="rId40"/>
  </p:handoutMasterIdLst>
  <p:sldIdLst>
    <p:sldId id="263" r:id="rId2"/>
    <p:sldId id="526" r:id="rId3"/>
    <p:sldId id="528" r:id="rId4"/>
    <p:sldId id="529" r:id="rId5"/>
    <p:sldId id="531" r:id="rId6"/>
    <p:sldId id="537" r:id="rId7"/>
    <p:sldId id="535" r:id="rId8"/>
    <p:sldId id="536" r:id="rId9"/>
    <p:sldId id="533" r:id="rId10"/>
    <p:sldId id="539" r:id="rId11"/>
    <p:sldId id="542" r:id="rId12"/>
    <p:sldId id="543" r:id="rId13"/>
    <p:sldId id="534" r:id="rId14"/>
    <p:sldId id="547" r:id="rId15"/>
    <p:sldId id="544" r:id="rId16"/>
    <p:sldId id="545" r:id="rId17"/>
    <p:sldId id="546" r:id="rId18"/>
    <p:sldId id="548" r:id="rId19"/>
    <p:sldId id="549" r:id="rId20"/>
    <p:sldId id="550" r:id="rId21"/>
    <p:sldId id="551" r:id="rId22"/>
    <p:sldId id="552" r:id="rId23"/>
    <p:sldId id="553" r:id="rId24"/>
    <p:sldId id="554" r:id="rId25"/>
    <p:sldId id="555" r:id="rId26"/>
    <p:sldId id="556" r:id="rId27"/>
    <p:sldId id="557" r:id="rId28"/>
    <p:sldId id="558" r:id="rId29"/>
    <p:sldId id="559" r:id="rId30"/>
    <p:sldId id="560" r:id="rId31"/>
    <p:sldId id="561" r:id="rId32"/>
    <p:sldId id="562" r:id="rId33"/>
    <p:sldId id="563" r:id="rId34"/>
    <p:sldId id="564" r:id="rId35"/>
    <p:sldId id="565" r:id="rId36"/>
    <p:sldId id="566" r:id="rId37"/>
    <p:sldId id="46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598" autoAdjust="0"/>
  </p:normalViewPr>
  <p:slideViewPr>
    <p:cSldViewPr>
      <p:cViewPr>
        <p:scale>
          <a:sx n="98" d="100"/>
          <a:sy n="98" d="100"/>
        </p:scale>
        <p:origin x="-2004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74F3E8-1126-4871-84E7-FFFE5803A653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C425B561-B852-49CF-A9F3-AFEE9269AE07}">
      <dgm:prSet phldrT="[Text]" custT="1"/>
      <dgm:spPr/>
      <dgm:t>
        <a:bodyPr/>
        <a:lstStyle/>
        <a:p>
          <a:r>
            <a:rPr lang="en-US" sz="3200" b="1" dirty="0" smtClean="0">
              <a:solidFill>
                <a:srgbClr val="C00000"/>
              </a:solidFill>
            </a:rPr>
            <a:t>Expectation</a:t>
          </a:r>
          <a:endParaRPr lang="th-TH" sz="3200" b="1" dirty="0">
            <a:solidFill>
              <a:srgbClr val="C00000"/>
            </a:solidFill>
          </a:endParaRPr>
        </a:p>
      </dgm:t>
    </dgm:pt>
    <dgm:pt modelId="{C97316D0-A177-45A9-B9F8-86655A935C1C}" type="parTrans" cxnId="{0A9207BD-133B-4AD8-81D9-B541E16188B9}">
      <dgm:prSet/>
      <dgm:spPr/>
      <dgm:t>
        <a:bodyPr/>
        <a:lstStyle/>
        <a:p>
          <a:endParaRPr lang="th-TH"/>
        </a:p>
      </dgm:t>
    </dgm:pt>
    <dgm:pt modelId="{E8F2C991-DEFE-4FC3-BA15-4B4FA712AE0F}" type="sibTrans" cxnId="{0A9207BD-133B-4AD8-81D9-B541E16188B9}">
      <dgm:prSet/>
      <dgm:spPr/>
      <dgm:t>
        <a:bodyPr/>
        <a:lstStyle/>
        <a:p>
          <a:endParaRPr lang="th-TH"/>
        </a:p>
      </dgm:t>
    </dgm:pt>
    <dgm:pt modelId="{CAA21974-D08D-41B6-BAFF-3848584A56A8}">
      <dgm:prSet phldrT="[Text]" custT="1"/>
      <dgm:spPr/>
      <dgm:t>
        <a:bodyPr/>
        <a:lstStyle/>
        <a:p>
          <a:r>
            <a:rPr lang="en-US" sz="3600" b="1" dirty="0" smtClean="0">
              <a:solidFill>
                <a:schemeClr val="accent3">
                  <a:lumMod val="50000"/>
                </a:schemeClr>
              </a:solidFill>
              <a:latin typeface="Angsana New" pitchFamily="18" charset="-34"/>
              <a:cs typeface="Angsana New" pitchFamily="18" charset="-34"/>
            </a:rPr>
            <a:t>Perceived Service</a:t>
          </a:r>
          <a:endParaRPr lang="th-TH" sz="3600" b="1" dirty="0">
            <a:solidFill>
              <a:schemeClr val="accent3">
                <a:lumMod val="50000"/>
              </a:schemeClr>
            </a:solidFill>
          </a:endParaRPr>
        </a:p>
      </dgm:t>
    </dgm:pt>
    <dgm:pt modelId="{94735F97-5B54-4AC7-8C46-A116E97DB16F}" type="parTrans" cxnId="{D3D77E3C-0100-4E9A-BB24-8D70CB4D1A64}">
      <dgm:prSet/>
      <dgm:spPr/>
      <dgm:t>
        <a:bodyPr/>
        <a:lstStyle/>
        <a:p>
          <a:endParaRPr lang="th-TH"/>
        </a:p>
      </dgm:t>
    </dgm:pt>
    <dgm:pt modelId="{176283BE-9A0D-47CE-8BF0-A533E502687E}" type="sibTrans" cxnId="{D3D77E3C-0100-4E9A-BB24-8D70CB4D1A64}">
      <dgm:prSet/>
      <dgm:spPr/>
      <dgm:t>
        <a:bodyPr/>
        <a:lstStyle/>
        <a:p>
          <a:endParaRPr lang="th-TH"/>
        </a:p>
      </dgm:t>
    </dgm:pt>
    <dgm:pt modelId="{C84D15EA-E0AC-4C53-A09E-10B91EF904F0}" type="pres">
      <dgm:prSet presAssocID="{0074F3E8-1126-4871-84E7-FFFE5803A65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96A5DAA1-88D9-49A9-9182-C0C1EAFA2540}" type="pres">
      <dgm:prSet presAssocID="{0074F3E8-1126-4871-84E7-FFFE5803A653}" presName="divider" presStyleLbl="fgShp" presStyleIdx="0" presStyleCnt="1"/>
      <dgm:spPr/>
    </dgm:pt>
    <dgm:pt modelId="{689FB0DA-6559-4F50-ADCB-3F0C02249B54}" type="pres">
      <dgm:prSet presAssocID="{C425B561-B852-49CF-A9F3-AFEE9269AE07}" presName="downArrow" presStyleLbl="node1" presStyleIdx="0" presStyleCnt="2" custLinFactNeighborX="-3380" custLinFactNeighborY="6514"/>
      <dgm:spPr/>
    </dgm:pt>
    <dgm:pt modelId="{1CA47588-B26F-4101-A425-E82089BE4BDA}" type="pres">
      <dgm:prSet presAssocID="{C425B561-B852-49CF-A9F3-AFEE9269AE07}" presName="downArrowText" presStyleLbl="revTx" presStyleIdx="0" presStyleCnt="2" custScaleX="17086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09D84DE-D073-45EB-8FF2-01C1B1F2F20F}" type="pres">
      <dgm:prSet presAssocID="{CAA21974-D08D-41B6-BAFF-3848584A56A8}" presName="upArrow" presStyleLbl="node1" presStyleIdx="1" presStyleCnt="2"/>
      <dgm:spPr/>
    </dgm:pt>
    <dgm:pt modelId="{068CAD1F-9EB2-414E-A682-26CE33DA46CB}" type="pres">
      <dgm:prSet presAssocID="{CAA21974-D08D-41B6-BAFF-3848584A56A8}" presName="upArrowText" presStyleLbl="revTx" presStyleIdx="1" presStyleCnt="2" custScaleX="260478" custLinFactNeighborX="-360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0A9207BD-133B-4AD8-81D9-B541E16188B9}" srcId="{0074F3E8-1126-4871-84E7-FFFE5803A653}" destId="{C425B561-B852-49CF-A9F3-AFEE9269AE07}" srcOrd="0" destOrd="0" parTransId="{C97316D0-A177-45A9-B9F8-86655A935C1C}" sibTransId="{E8F2C991-DEFE-4FC3-BA15-4B4FA712AE0F}"/>
    <dgm:cxn modelId="{3B7B1A4D-C7B9-4A8D-A4F8-27224F67D4F2}" type="presOf" srcId="{C425B561-B852-49CF-A9F3-AFEE9269AE07}" destId="{1CA47588-B26F-4101-A425-E82089BE4BDA}" srcOrd="0" destOrd="0" presId="urn:microsoft.com/office/officeart/2005/8/layout/arrow3"/>
    <dgm:cxn modelId="{0EC7ACF2-C0A2-4DA5-8306-D1FC1A45913B}" type="presOf" srcId="{0074F3E8-1126-4871-84E7-FFFE5803A653}" destId="{C84D15EA-E0AC-4C53-A09E-10B91EF904F0}" srcOrd="0" destOrd="0" presId="urn:microsoft.com/office/officeart/2005/8/layout/arrow3"/>
    <dgm:cxn modelId="{249ACD7D-A86D-4010-B982-158A4D0DD2C2}" type="presOf" srcId="{CAA21974-D08D-41B6-BAFF-3848584A56A8}" destId="{068CAD1F-9EB2-414E-A682-26CE33DA46CB}" srcOrd="0" destOrd="0" presId="urn:microsoft.com/office/officeart/2005/8/layout/arrow3"/>
    <dgm:cxn modelId="{D3D77E3C-0100-4E9A-BB24-8D70CB4D1A64}" srcId="{0074F3E8-1126-4871-84E7-FFFE5803A653}" destId="{CAA21974-D08D-41B6-BAFF-3848584A56A8}" srcOrd="1" destOrd="0" parTransId="{94735F97-5B54-4AC7-8C46-A116E97DB16F}" sibTransId="{176283BE-9A0D-47CE-8BF0-A533E502687E}"/>
    <dgm:cxn modelId="{A1D60935-C97E-427B-80C7-6724958E5AF7}" type="presParOf" srcId="{C84D15EA-E0AC-4C53-A09E-10B91EF904F0}" destId="{96A5DAA1-88D9-49A9-9182-C0C1EAFA2540}" srcOrd="0" destOrd="0" presId="urn:microsoft.com/office/officeart/2005/8/layout/arrow3"/>
    <dgm:cxn modelId="{0D4525AD-7512-4679-908E-CCC60176BF7A}" type="presParOf" srcId="{C84D15EA-E0AC-4C53-A09E-10B91EF904F0}" destId="{689FB0DA-6559-4F50-ADCB-3F0C02249B54}" srcOrd="1" destOrd="0" presId="urn:microsoft.com/office/officeart/2005/8/layout/arrow3"/>
    <dgm:cxn modelId="{EEAE77B4-B7FD-4436-B7CB-87567DCF3C53}" type="presParOf" srcId="{C84D15EA-E0AC-4C53-A09E-10B91EF904F0}" destId="{1CA47588-B26F-4101-A425-E82089BE4BDA}" srcOrd="2" destOrd="0" presId="urn:microsoft.com/office/officeart/2005/8/layout/arrow3"/>
    <dgm:cxn modelId="{1DD06FB2-DBDE-448A-9B38-33B2D15D89F6}" type="presParOf" srcId="{C84D15EA-E0AC-4C53-A09E-10B91EF904F0}" destId="{A09D84DE-D073-45EB-8FF2-01C1B1F2F20F}" srcOrd="3" destOrd="0" presId="urn:microsoft.com/office/officeart/2005/8/layout/arrow3"/>
    <dgm:cxn modelId="{30C2A5C8-BF48-4423-9773-6B6B1F6BAA4E}" type="presParOf" srcId="{C84D15EA-E0AC-4C53-A09E-10B91EF904F0}" destId="{068CAD1F-9EB2-414E-A682-26CE33DA46C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CE29E4-F330-4B66-B264-40219C0E367B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EBCD2B6A-BFBD-43EA-BF6D-E710934FC251}">
      <dgm:prSet phldrT="[Text]"/>
      <dgm:spPr/>
      <dgm:t>
        <a:bodyPr/>
        <a:lstStyle/>
        <a:p>
          <a:r>
            <a:rPr lang="en-US" dirty="0" smtClean="0"/>
            <a:t>Risk</a:t>
          </a:r>
          <a:endParaRPr lang="th-TH" dirty="0"/>
        </a:p>
      </dgm:t>
    </dgm:pt>
    <dgm:pt modelId="{1724F0BA-3BB9-4E1C-8851-84A875C2DB5C}" type="parTrans" cxnId="{944C7C0A-01FC-4C67-B575-A42DFB28B691}">
      <dgm:prSet/>
      <dgm:spPr/>
      <dgm:t>
        <a:bodyPr/>
        <a:lstStyle/>
        <a:p>
          <a:endParaRPr lang="th-TH"/>
        </a:p>
      </dgm:t>
    </dgm:pt>
    <dgm:pt modelId="{A4BF0B66-92DA-4552-83E7-D78B2B8C7355}" type="sibTrans" cxnId="{944C7C0A-01FC-4C67-B575-A42DFB28B691}">
      <dgm:prSet/>
      <dgm:spPr/>
      <dgm:t>
        <a:bodyPr/>
        <a:lstStyle/>
        <a:p>
          <a:endParaRPr lang="th-TH"/>
        </a:p>
      </dgm:t>
    </dgm:pt>
    <dgm:pt modelId="{66235BA5-28C6-42B1-9520-322325483758}">
      <dgm:prSet phldrT="[Text]" custT="1"/>
      <dgm:spPr/>
      <dgm:t>
        <a:bodyPr/>
        <a:lstStyle/>
        <a:p>
          <a:r>
            <a:rPr lang="en-US" sz="2000" b="1" dirty="0" smtClean="0"/>
            <a:t>Performance</a:t>
          </a:r>
          <a:br>
            <a:rPr lang="en-US" sz="2000" b="1" dirty="0" smtClean="0"/>
          </a:br>
          <a:r>
            <a:rPr lang="en-US" sz="2000" b="1" dirty="0" smtClean="0"/>
            <a:t>Risk</a:t>
          </a:r>
          <a:endParaRPr lang="th-TH" sz="2000" dirty="0"/>
        </a:p>
      </dgm:t>
    </dgm:pt>
    <dgm:pt modelId="{ADAD9E75-8298-447E-ADB4-6AEEA1C3BA00}" type="parTrans" cxnId="{24FB42CC-D663-4DE4-BD29-2677C667E904}">
      <dgm:prSet/>
      <dgm:spPr/>
      <dgm:t>
        <a:bodyPr/>
        <a:lstStyle/>
        <a:p>
          <a:endParaRPr lang="th-TH"/>
        </a:p>
      </dgm:t>
    </dgm:pt>
    <dgm:pt modelId="{8E2A1A83-1A7E-4CC0-AEBC-97ACB4B34DE1}" type="sibTrans" cxnId="{24FB42CC-D663-4DE4-BD29-2677C667E904}">
      <dgm:prSet/>
      <dgm:spPr/>
      <dgm:t>
        <a:bodyPr/>
        <a:lstStyle/>
        <a:p>
          <a:endParaRPr lang="th-TH"/>
        </a:p>
      </dgm:t>
    </dgm:pt>
    <dgm:pt modelId="{9707DA3E-B825-4FCB-A5E0-C7473F248994}">
      <dgm:prSet phldrT="[Text]" custT="1"/>
      <dgm:spPr/>
      <dgm:t>
        <a:bodyPr/>
        <a:lstStyle/>
        <a:p>
          <a:r>
            <a:rPr lang="en-US" sz="2800" b="1" dirty="0" smtClean="0"/>
            <a:t>Physical</a:t>
          </a:r>
          <a:br>
            <a:rPr lang="en-US" sz="2800" b="1" dirty="0" smtClean="0"/>
          </a:br>
          <a:r>
            <a:rPr lang="en-US" sz="2800" b="1" dirty="0" smtClean="0"/>
            <a:t>Risk</a:t>
          </a:r>
          <a:endParaRPr lang="th-TH" sz="2800" dirty="0"/>
        </a:p>
      </dgm:t>
    </dgm:pt>
    <dgm:pt modelId="{DDBC073D-974D-4BD1-9A71-310AA9EA5657}" type="parTrans" cxnId="{9AE3516E-2384-4BCD-9445-98DA4752F569}">
      <dgm:prSet/>
      <dgm:spPr/>
      <dgm:t>
        <a:bodyPr/>
        <a:lstStyle/>
        <a:p>
          <a:endParaRPr lang="th-TH"/>
        </a:p>
      </dgm:t>
    </dgm:pt>
    <dgm:pt modelId="{98ED93B9-DAB1-4708-A1D2-8D62B9877B95}" type="sibTrans" cxnId="{9AE3516E-2384-4BCD-9445-98DA4752F569}">
      <dgm:prSet/>
      <dgm:spPr/>
      <dgm:t>
        <a:bodyPr/>
        <a:lstStyle/>
        <a:p>
          <a:endParaRPr lang="th-TH"/>
        </a:p>
      </dgm:t>
    </dgm:pt>
    <dgm:pt modelId="{9CA23CC6-9E94-4D11-9E4E-B5E11C63685D}">
      <dgm:prSet phldrT="[Text]" custT="1"/>
      <dgm:spPr/>
      <dgm:t>
        <a:bodyPr/>
        <a:lstStyle/>
        <a:p>
          <a:r>
            <a:rPr lang="en-US" sz="2400" b="1" dirty="0" smtClean="0"/>
            <a:t>Financial</a:t>
          </a:r>
          <a:br>
            <a:rPr lang="en-US" sz="2400" b="1" dirty="0" smtClean="0"/>
          </a:br>
          <a:r>
            <a:rPr lang="en-US" sz="2400" b="1" dirty="0" smtClean="0"/>
            <a:t>Risk</a:t>
          </a:r>
          <a:endParaRPr lang="th-TH" sz="2400" dirty="0"/>
        </a:p>
      </dgm:t>
    </dgm:pt>
    <dgm:pt modelId="{50869330-77A2-4850-BAB9-56419F93D4C1}" type="parTrans" cxnId="{D60FB508-FD07-4142-9EC2-6A75E24BFAF0}">
      <dgm:prSet/>
      <dgm:spPr/>
      <dgm:t>
        <a:bodyPr/>
        <a:lstStyle/>
        <a:p>
          <a:endParaRPr lang="th-TH"/>
        </a:p>
      </dgm:t>
    </dgm:pt>
    <dgm:pt modelId="{80A643AB-0845-4D43-B6AC-9E31C1251594}" type="sibTrans" cxnId="{D60FB508-FD07-4142-9EC2-6A75E24BFAF0}">
      <dgm:prSet/>
      <dgm:spPr/>
      <dgm:t>
        <a:bodyPr/>
        <a:lstStyle/>
        <a:p>
          <a:endParaRPr lang="th-TH"/>
        </a:p>
      </dgm:t>
    </dgm:pt>
    <dgm:pt modelId="{8F8C882A-EC09-44B1-8E3F-FEBD137C495E}">
      <dgm:prSet phldrT="[Text]" custT="1"/>
      <dgm:spPr/>
      <dgm:t>
        <a:bodyPr/>
        <a:lstStyle/>
        <a:p>
          <a:r>
            <a:rPr lang="en-US" sz="2800" b="1" dirty="0" smtClean="0"/>
            <a:t>Social</a:t>
          </a:r>
          <a:br>
            <a:rPr lang="en-US" sz="2800" b="1" dirty="0" smtClean="0"/>
          </a:br>
          <a:r>
            <a:rPr lang="en-US" sz="2800" b="1" dirty="0" smtClean="0"/>
            <a:t>Risk</a:t>
          </a:r>
          <a:endParaRPr lang="th-TH" sz="2800" dirty="0"/>
        </a:p>
      </dgm:t>
    </dgm:pt>
    <dgm:pt modelId="{059126F6-2B3A-4C98-97BB-E23DA0A30272}" type="parTrans" cxnId="{C12D1700-9035-4EEF-8709-5BDE03CFAFAB}">
      <dgm:prSet/>
      <dgm:spPr/>
      <dgm:t>
        <a:bodyPr/>
        <a:lstStyle/>
        <a:p>
          <a:endParaRPr lang="th-TH"/>
        </a:p>
      </dgm:t>
    </dgm:pt>
    <dgm:pt modelId="{9B9AE556-19B4-449F-B80C-D6CD53A82179}" type="sibTrans" cxnId="{C12D1700-9035-4EEF-8709-5BDE03CFAFAB}">
      <dgm:prSet/>
      <dgm:spPr/>
      <dgm:t>
        <a:bodyPr/>
        <a:lstStyle/>
        <a:p>
          <a:endParaRPr lang="th-TH"/>
        </a:p>
      </dgm:t>
    </dgm:pt>
    <dgm:pt modelId="{7F2A775F-163E-4738-AD6F-F5EED42BB16C}">
      <dgm:prSet phldrT="[Text]" custT="1"/>
      <dgm:spPr/>
      <dgm:t>
        <a:bodyPr/>
        <a:lstStyle/>
        <a:p>
          <a:r>
            <a:rPr lang="en-US" sz="1900" b="1" dirty="0" smtClean="0"/>
            <a:t>Psychological</a:t>
          </a:r>
          <a:br>
            <a:rPr lang="en-US" sz="1900" b="1" dirty="0" smtClean="0"/>
          </a:br>
          <a:r>
            <a:rPr lang="en-US" sz="1900" b="1" dirty="0" smtClean="0"/>
            <a:t>Risk</a:t>
          </a:r>
          <a:endParaRPr lang="th-TH" sz="1900" dirty="0"/>
        </a:p>
      </dgm:t>
    </dgm:pt>
    <dgm:pt modelId="{8D9F1435-CBBA-48CF-B2E0-D7630A64E65E}" type="parTrans" cxnId="{822A89EB-172E-42AE-BDFB-62AEFCC3E33C}">
      <dgm:prSet/>
      <dgm:spPr/>
      <dgm:t>
        <a:bodyPr/>
        <a:lstStyle/>
        <a:p>
          <a:endParaRPr lang="th-TH"/>
        </a:p>
      </dgm:t>
    </dgm:pt>
    <dgm:pt modelId="{DCA35FA4-76C1-4C24-9AA8-1681F4E6913C}" type="sibTrans" cxnId="{822A89EB-172E-42AE-BDFB-62AEFCC3E33C}">
      <dgm:prSet/>
      <dgm:spPr/>
      <dgm:t>
        <a:bodyPr/>
        <a:lstStyle/>
        <a:p>
          <a:endParaRPr lang="th-TH"/>
        </a:p>
      </dgm:t>
    </dgm:pt>
    <dgm:pt modelId="{8ED3D78D-39FD-4F7D-A6ED-84C0B667CE1B}">
      <dgm:prSet phldrT="[Text]"/>
      <dgm:spPr/>
      <dgm:t>
        <a:bodyPr/>
        <a:lstStyle/>
        <a:p>
          <a:r>
            <a:rPr lang="en-US" b="1" dirty="0" smtClean="0"/>
            <a:t>Time Risk</a:t>
          </a:r>
          <a:endParaRPr lang="th-TH" dirty="0"/>
        </a:p>
      </dgm:t>
    </dgm:pt>
    <dgm:pt modelId="{2B0F4D17-4CF7-4257-B04B-6516DAF0AF61}" type="parTrans" cxnId="{1A32A4B3-FF94-4DD9-B86F-6185D0059250}">
      <dgm:prSet/>
      <dgm:spPr/>
      <dgm:t>
        <a:bodyPr/>
        <a:lstStyle/>
        <a:p>
          <a:endParaRPr lang="th-TH"/>
        </a:p>
      </dgm:t>
    </dgm:pt>
    <dgm:pt modelId="{0812B794-24B3-48A0-A6B9-4D6E66D01068}" type="sibTrans" cxnId="{1A32A4B3-FF94-4DD9-B86F-6185D0059250}">
      <dgm:prSet/>
      <dgm:spPr/>
      <dgm:t>
        <a:bodyPr/>
        <a:lstStyle/>
        <a:p>
          <a:endParaRPr lang="th-TH"/>
        </a:p>
      </dgm:t>
    </dgm:pt>
    <dgm:pt modelId="{2741F277-869E-4F55-A796-556D2F5EDA4A}" type="pres">
      <dgm:prSet presAssocID="{0ACE29E4-F330-4B66-B264-40219C0E36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78405B67-0EC6-4F06-B8F3-A8109A714422}" type="pres">
      <dgm:prSet presAssocID="{0ACE29E4-F330-4B66-B264-40219C0E367B}" presName="radial" presStyleCnt="0">
        <dgm:presLayoutVars>
          <dgm:animLvl val="ctr"/>
        </dgm:presLayoutVars>
      </dgm:prSet>
      <dgm:spPr/>
    </dgm:pt>
    <dgm:pt modelId="{3C5C3DD9-1DF7-449C-8BF9-6F5B65E39D79}" type="pres">
      <dgm:prSet presAssocID="{EBCD2B6A-BFBD-43EA-BF6D-E710934FC251}" presName="centerShape" presStyleLbl="vennNode1" presStyleIdx="0" presStyleCnt="7"/>
      <dgm:spPr/>
      <dgm:t>
        <a:bodyPr/>
        <a:lstStyle/>
        <a:p>
          <a:endParaRPr lang="th-TH"/>
        </a:p>
      </dgm:t>
    </dgm:pt>
    <dgm:pt modelId="{AF163159-88F0-4705-978A-AC66629BD03B}" type="pres">
      <dgm:prSet presAssocID="{66235BA5-28C6-42B1-9520-322325483758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12018AD-8311-4704-A40D-7DE4B100EF5E}" type="pres">
      <dgm:prSet presAssocID="{9707DA3E-B825-4FCB-A5E0-C7473F248994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DCFD223-C5AA-4CF7-A75A-8BC560DBE911}" type="pres">
      <dgm:prSet presAssocID="{9CA23CC6-9E94-4D11-9E4E-B5E11C63685D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8FBAA82-4FC6-43AA-B756-8B123FA6F994}" type="pres">
      <dgm:prSet presAssocID="{8F8C882A-EC09-44B1-8E3F-FEBD137C495E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89DC0AD-5984-4F3E-B656-422E865CFB95}" type="pres">
      <dgm:prSet presAssocID="{7F2A775F-163E-4738-AD6F-F5EED42BB16C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7F099C4-2829-40E6-962F-6E53B2B9E648}" type="pres">
      <dgm:prSet presAssocID="{8ED3D78D-39FD-4F7D-A6ED-84C0B667CE1B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D60FB508-FD07-4142-9EC2-6A75E24BFAF0}" srcId="{EBCD2B6A-BFBD-43EA-BF6D-E710934FC251}" destId="{9CA23CC6-9E94-4D11-9E4E-B5E11C63685D}" srcOrd="2" destOrd="0" parTransId="{50869330-77A2-4850-BAB9-56419F93D4C1}" sibTransId="{80A643AB-0845-4D43-B6AC-9E31C1251594}"/>
    <dgm:cxn modelId="{944C7C0A-01FC-4C67-B575-A42DFB28B691}" srcId="{0ACE29E4-F330-4B66-B264-40219C0E367B}" destId="{EBCD2B6A-BFBD-43EA-BF6D-E710934FC251}" srcOrd="0" destOrd="0" parTransId="{1724F0BA-3BB9-4E1C-8851-84A875C2DB5C}" sibTransId="{A4BF0B66-92DA-4552-83E7-D78B2B8C7355}"/>
    <dgm:cxn modelId="{822A89EB-172E-42AE-BDFB-62AEFCC3E33C}" srcId="{EBCD2B6A-BFBD-43EA-BF6D-E710934FC251}" destId="{7F2A775F-163E-4738-AD6F-F5EED42BB16C}" srcOrd="4" destOrd="0" parTransId="{8D9F1435-CBBA-48CF-B2E0-D7630A64E65E}" sibTransId="{DCA35FA4-76C1-4C24-9AA8-1681F4E6913C}"/>
    <dgm:cxn modelId="{C12D1700-9035-4EEF-8709-5BDE03CFAFAB}" srcId="{EBCD2B6A-BFBD-43EA-BF6D-E710934FC251}" destId="{8F8C882A-EC09-44B1-8E3F-FEBD137C495E}" srcOrd="3" destOrd="0" parTransId="{059126F6-2B3A-4C98-97BB-E23DA0A30272}" sibTransId="{9B9AE556-19B4-449F-B80C-D6CD53A82179}"/>
    <dgm:cxn modelId="{1A32A4B3-FF94-4DD9-B86F-6185D0059250}" srcId="{EBCD2B6A-BFBD-43EA-BF6D-E710934FC251}" destId="{8ED3D78D-39FD-4F7D-A6ED-84C0B667CE1B}" srcOrd="5" destOrd="0" parTransId="{2B0F4D17-4CF7-4257-B04B-6516DAF0AF61}" sibTransId="{0812B794-24B3-48A0-A6B9-4D6E66D01068}"/>
    <dgm:cxn modelId="{2F565B9C-3E55-45AF-A713-EB3CE6B169BD}" type="presOf" srcId="{9707DA3E-B825-4FCB-A5E0-C7473F248994}" destId="{712018AD-8311-4704-A40D-7DE4B100EF5E}" srcOrd="0" destOrd="0" presId="urn:microsoft.com/office/officeart/2005/8/layout/radial3"/>
    <dgm:cxn modelId="{A3E565C1-004E-4DAC-8460-CE604EA468CB}" type="presOf" srcId="{9CA23CC6-9E94-4D11-9E4E-B5E11C63685D}" destId="{7DCFD223-C5AA-4CF7-A75A-8BC560DBE911}" srcOrd="0" destOrd="0" presId="urn:microsoft.com/office/officeart/2005/8/layout/radial3"/>
    <dgm:cxn modelId="{205E171B-1E31-446D-A3F9-707F7C6DE219}" type="presOf" srcId="{EBCD2B6A-BFBD-43EA-BF6D-E710934FC251}" destId="{3C5C3DD9-1DF7-449C-8BF9-6F5B65E39D79}" srcOrd="0" destOrd="0" presId="urn:microsoft.com/office/officeart/2005/8/layout/radial3"/>
    <dgm:cxn modelId="{FFDE8994-93C5-4347-82C3-27814A3BE872}" type="presOf" srcId="{66235BA5-28C6-42B1-9520-322325483758}" destId="{AF163159-88F0-4705-978A-AC66629BD03B}" srcOrd="0" destOrd="0" presId="urn:microsoft.com/office/officeart/2005/8/layout/radial3"/>
    <dgm:cxn modelId="{914EAED2-0E59-469A-ADED-1E355414BB4D}" type="presOf" srcId="{8F8C882A-EC09-44B1-8E3F-FEBD137C495E}" destId="{38FBAA82-4FC6-43AA-B756-8B123FA6F994}" srcOrd="0" destOrd="0" presId="urn:microsoft.com/office/officeart/2005/8/layout/radial3"/>
    <dgm:cxn modelId="{4AA91BBE-70F9-44F5-8D43-8FCC44B3A734}" type="presOf" srcId="{0ACE29E4-F330-4B66-B264-40219C0E367B}" destId="{2741F277-869E-4F55-A796-556D2F5EDA4A}" srcOrd="0" destOrd="0" presId="urn:microsoft.com/office/officeart/2005/8/layout/radial3"/>
    <dgm:cxn modelId="{E183AA4B-7FF0-4BC8-9832-4009AB8DFA15}" type="presOf" srcId="{8ED3D78D-39FD-4F7D-A6ED-84C0B667CE1B}" destId="{17F099C4-2829-40E6-962F-6E53B2B9E648}" srcOrd="0" destOrd="0" presId="urn:microsoft.com/office/officeart/2005/8/layout/radial3"/>
    <dgm:cxn modelId="{940CE67D-235F-4D3C-A93D-EC0C53C95893}" type="presOf" srcId="{7F2A775F-163E-4738-AD6F-F5EED42BB16C}" destId="{F89DC0AD-5984-4F3E-B656-422E865CFB95}" srcOrd="0" destOrd="0" presId="urn:microsoft.com/office/officeart/2005/8/layout/radial3"/>
    <dgm:cxn modelId="{9AE3516E-2384-4BCD-9445-98DA4752F569}" srcId="{EBCD2B6A-BFBD-43EA-BF6D-E710934FC251}" destId="{9707DA3E-B825-4FCB-A5E0-C7473F248994}" srcOrd="1" destOrd="0" parTransId="{DDBC073D-974D-4BD1-9A71-310AA9EA5657}" sibTransId="{98ED93B9-DAB1-4708-A1D2-8D62B9877B95}"/>
    <dgm:cxn modelId="{24FB42CC-D663-4DE4-BD29-2677C667E904}" srcId="{EBCD2B6A-BFBD-43EA-BF6D-E710934FC251}" destId="{66235BA5-28C6-42B1-9520-322325483758}" srcOrd="0" destOrd="0" parTransId="{ADAD9E75-8298-447E-ADB4-6AEEA1C3BA00}" sibTransId="{8E2A1A83-1A7E-4CC0-AEBC-97ACB4B34DE1}"/>
    <dgm:cxn modelId="{69C9DFB5-534A-4916-90D1-717F2AD6F239}" type="presParOf" srcId="{2741F277-869E-4F55-A796-556D2F5EDA4A}" destId="{78405B67-0EC6-4F06-B8F3-A8109A714422}" srcOrd="0" destOrd="0" presId="urn:microsoft.com/office/officeart/2005/8/layout/radial3"/>
    <dgm:cxn modelId="{0966A039-B59C-489B-8A05-CCD8F9125C05}" type="presParOf" srcId="{78405B67-0EC6-4F06-B8F3-A8109A714422}" destId="{3C5C3DD9-1DF7-449C-8BF9-6F5B65E39D79}" srcOrd="0" destOrd="0" presId="urn:microsoft.com/office/officeart/2005/8/layout/radial3"/>
    <dgm:cxn modelId="{8917F5ED-7884-42B8-A8DE-F8A73C380F91}" type="presParOf" srcId="{78405B67-0EC6-4F06-B8F3-A8109A714422}" destId="{AF163159-88F0-4705-978A-AC66629BD03B}" srcOrd="1" destOrd="0" presId="urn:microsoft.com/office/officeart/2005/8/layout/radial3"/>
    <dgm:cxn modelId="{4932B9A7-3B13-4245-A266-FD3DEF9119EF}" type="presParOf" srcId="{78405B67-0EC6-4F06-B8F3-A8109A714422}" destId="{712018AD-8311-4704-A40D-7DE4B100EF5E}" srcOrd="2" destOrd="0" presId="urn:microsoft.com/office/officeart/2005/8/layout/radial3"/>
    <dgm:cxn modelId="{D08EEC84-FBA7-4DCC-A2EA-92988FDECAE4}" type="presParOf" srcId="{78405B67-0EC6-4F06-B8F3-A8109A714422}" destId="{7DCFD223-C5AA-4CF7-A75A-8BC560DBE911}" srcOrd="3" destOrd="0" presId="urn:microsoft.com/office/officeart/2005/8/layout/radial3"/>
    <dgm:cxn modelId="{43B9398E-D5FF-4762-A692-382E5812F524}" type="presParOf" srcId="{78405B67-0EC6-4F06-B8F3-A8109A714422}" destId="{38FBAA82-4FC6-43AA-B756-8B123FA6F994}" srcOrd="4" destOrd="0" presId="urn:microsoft.com/office/officeart/2005/8/layout/radial3"/>
    <dgm:cxn modelId="{64BFF848-8F7A-4133-83C1-0DAC6F4BAB62}" type="presParOf" srcId="{78405B67-0EC6-4F06-B8F3-A8109A714422}" destId="{F89DC0AD-5984-4F3E-B656-422E865CFB95}" srcOrd="5" destOrd="0" presId="urn:microsoft.com/office/officeart/2005/8/layout/radial3"/>
    <dgm:cxn modelId="{95705884-1E1D-410B-8E83-FE4865D6D28F}" type="presParOf" srcId="{78405B67-0EC6-4F06-B8F3-A8109A714422}" destId="{17F099C4-2829-40E6-962F-6E53B2B9E648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CB8BDF-BD87-43F0-A85F-FCB07F92760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0F85F395-AB9A-47ED-8429-B962C1701344}">
      <dgm:prSet phldrT="[Text]" custT="1"/>
      <dgm:spPr/>
      <dgm:t>
        <a:bodyPr/>
        <a:lstStyle/>
        <a:p>
          <a:r>
            <a:rPr lang="en-US" sz="2800" b="1" dirty="0" smtClean="0"/>
            <a:t>Consumer seek information</a:t>
          </a:r>
          <a:endParaRPr lang="th-TH" sz="2800" dirty="0"/>
        </a:p>
      </dgm:t>
    </dgm:pt>
    <dgm:pt modelId="{81951C3A-54F7-4795-AD94-9C7C8AAE4523}" type="parTrans" cxnId="{8CBAB682-E657-41BF-9C27-F7316325D4AC}">
      <dgm:prSet/>
      <dgm:spPr/>
      <dgm:t>
        <a:bodyPr/>
        <a:lstStyle/>
        <a:p>
          <a:endParaRPr lang="th-TH"/>
        </a:p>
      </dgm:t>
    </dgm:pt>
    <dgm:pt modelId="{453759D6-4FC5-4654-8294-366EE0C58803}" type="sibTrans" cxnId="{8CBAB682-E657-41BF-9C27-F7316325D4AC}">
      <dgm:prSet/>
      <dgm:spPr/>
      <dgm:t>
        <a:bodyPr/>
        <a:lstStyle/>
        <a:p>
          <a:endParaRPr lang="th-TH"/>
        </a:p>
      </dgm:t>
    </dgm:pt>
    <dgm:pt modelId="{10CFB743-6D28-40F7-A486-C1C7E60B41EC}">
      <dgm:prSet phldrT="[Text]" custT="1"/>
      <dgm:spPr/>
      <dgm:t>
        <a:bodyPr/>
        <a:lstStyle/>
        <a:p>
          <a:r>
            <a:rPr lang="en-US" sz="2800" b="1" dirty="0" smtClean="0"/>
            <a:t>Consumer are brand loyal</a:t>
          </a:r>
          <a:endParaRPr lang="th-TH" sz="2800" dirty="0"/>
        </a:p>
      </dgm:t>
    </dgm:pt>
    <dgm:pt modelId="{9774198C-8F91-404A-AF63-8D0DCC051801}" type="parTrans" cxnId="{D7109172-CE41-4627-98E2-FC84297A2A69}">
      <dgm:prSet/>
      <dgm:spPr/>
      <dgm:t>
        <a:bodyPr/>
        <a:lstStyle/>
        <a:p>
          <a:endParaRPr lang="th-TH"/>
        </a:p>
      </dgm:t>
    </dgm:pt>
    <dgm:pt modelId="{1229DE23-BFCB-4E33-BC78-913ABC48DD79}" type="sibTrans" cxnId="{D7109172-CE41-4627-98E2-FC84297A2A69}">
      <dgm:prSet/>
      <dgm:spPr/>
      <dgm:t>
        <a:bodyPr/>
        <a:lstStyle/>
        <a:p>
          <a:endParaRPr lang="th-TH"/>
        </a:p>
      </dgm:t>
    </dgm:pt>
    <dgm:pt modelId="{F1169266-8B54-4387-9B06-55E0454BF513}">
      <dgm:prSet phldrT="[Text]" custT="1"/>
      <dgm:spPr/>
      <dgm:t>
        <a:bodyPr/>
        <a:lstStyle/>
        <a:p>
          <a:r>
            <a:rPr lang="en-US" sz="2800" b="1" dirty="0" smtClean="0"/>
            <a:t>Consumer select by brand image</a:t>
          </a:r>
          <a:endParaRPr lang="th-TH" sz="2800" dirty="0"/>
        </a:p>
      </dgm:t>
    </dgm:pt>
    <dgm:pt modelId="{5B61B4AE-DF49-4D10-B763-3CF18E975173}" type="parTrans" cxnId="{BC847687-E066-4E39-AB51-A2E1AE550FD1}">
      <dgm:prSet/>
      <dgm:spPr/>
      <dgm:t>
        <a:bodyPr/>
        <a:lstStyle/>
        <a:p>
          <a:endParaRPr lang="th-TH"/>
        </a:p>
      </dgm:t>
    </dgm:pt>
    <dgm:pt modelId="{FBD43FF4-94AB-4FD1-A093-29473B77E8B2}" type="sibTrans" cxnId="{BC847687-E066-4E39-AB51-A2E1AE550FD1}">
      <dgm:prSet/>
      <dgm:spPr/>
      <dgm:t>
        <a:bodyPr/>
        <a:lstStyle/>
        <a:p>
          <a:endParaRPr lang="th-TH"/>
        </a:p>
      </dgm:t>
    </dgm:pt>
    <dgm:pt modelId="{C8A482B2-66C8-4971-AA5C-663DC6B15216}">
      <dgm:prSet phldrT="[Text]" custT="1"/>
      <dgm:spPr/>
      <dgm:t>
        <a:bodyPr/>
        <a:lstStyle/>
        <a:p>
          <a:r>
            <a:rPr lang="en-US" sz="2800" b="1" dirty="0" smtClean="0"/>
            <a:t>Consumer rely on store image</a:t>
          </a:r>
          <a:endParaRPr lang="th-TH" sz="2800" dirty="0"/>
        </a:p>
      </dgm:t>
    </dgm:pt>
    <dgm:pt modelId="{F8360F10-87DB-4BC1-81AC-F7120BE37142}" type="parTrans" cxnId="{748FD877-ADDF-4F59-825B-6929D35B8C1A}">
      <dgm:prSet/>
      <dgm:spPr/>
      <dgm:t>
        <a:bodyPr/>
        <a:lstStyle/>
        <a:p>
          <a:endParaRPr lang="th-TH"/>
        </a:p>
      </dgm:t>
    </dgm:pt>
    <dgm:pt modelId="{28DE5162-2FA3-4954-B82C-948850B3D970}" type="sibTrans" cxnId="{748FD877-ADDF-4F59-825B-6929D35B8C1A}">
      <dgm:prSet/>
      <dgm:spPr/>
      <dgm:t>
        <a:bodyPr/>
        <a:lstStyle/>
        <a:p>
          <a:endParaRPr lang="th-TH"/>
        </a:p>
      </dgm:t>
    </dgm:pt>
    <dgm:pt modelId="{660A3666-AB8A-4551-A882-297E125B9DAD}">
      <dgm:prSet phldrT="[Text]" custT="1"/>
      <dgm:spPr/>
      <dgm:t>
        <a:bodyPr/>
        <a:lstStyle/>
        <a:p>
          <a:r>
            <a:rPr lang="en-US" sz="2800" b="1" dirty="0" smtClean="0"/>
            <a:t>Consumer buy the most expensive model</a:t>
          </a:r>
          <a:endParaRPr lang="th-TH" sz="2800" dirty="0"/>
        </a:p>
      </dgm:t>
    </dgm:pt>
    <dgm:pt modelId="{1FEAEBAF-A4E4-4B83-B26E-0C69E0D26638}" type="parTrans" cxnId="{D6A19184-9421-4413-8B2D-4B2A2139CBF2}">
      <dgm:prSet/>
      <dgm:spPr/>
      <dgm:t>
        <a:bodyPr/>
        <a:lstStyle/>
        <a:p>
          <a:endParaRPr lang="th-TH"/>
        </a:p>
      </dgm:t>
    </dgm:pt>
    <dgm:pt modelId="{8614AC1D-3666-44F8-B2B0-7C050BF258F6}" type="sibTrans" cxnId="{D6A19184-9421-4413-8B2D-4B2A2139CBF2}">
      <dgm:prSet/>
      <dgm:spPr/>
      <dgm:t>
        <a:bodyPr/>
        <a:lstStyle/>
        <a:p>
          <a:endParaRPr lang="th-TH"/>
        </a:p>
      </dgm:t>
    </dgm:pt>
    <dgm:pt modelId="{840019FB-9590-484D-BD2D-20BB8197B138}">
      <dgm:prSet phldrT="[Text]" custT="1"/>
      <dgm:spPr/>
      <dgm:t>
        <a:bodyPr/>
        <a:lstStyle/>
        <a:p>
          <a:r>
            <a:rPr lang="en-US" sz="2800" b="1" smtClean="0"/>
            <a:t>Consumer seek reassurance</a:t>
          </a:r>
          <a:endParaRPr lang="th-TH" sz="2800" dirty="0"/>
        </a:p>
      </dgm:t>
    </dgm:pt>
    <dgm:pt modelId="{7E24CB43-6E3D-4DEF-9BD9-A500183386D5}" type="parTrans" cxnId="{A315F64C-C935-4515-B3B4-09FEF54674AF}">
      <dgm:prSet/>
      <dgm:spPr/>
      <dgm:t>
        <a:bodyPr/>
        <a:lstStyle/>
        <a:p>
          <a:endParaRPr lang="th-TH"/>
        </a:p>
      </dgm:t>
    </dgm:pt>
    <dgm:pt modelId="{DD178476-91C5-485C-A44A-77EB5BD4825A}" type="sibTrans" cxnId="{A315F64C-C935-4515-B3B4-09FEF54674AF}">
      <dgm:prSet/>
      <dgm:spPr/>
      <dgm:t>
        <a:bodyPr/>
        <a:lstStyle/>
        <a:p>
          <a:endParaRPr lang="th-TH"/>
        </a:p>
      </dgm:t>
    </dgm:pt>
    <dgm:pt modelId="{502F9FF7-A662-4EBE-8673-E526F5D8AE4D}" type="pres">
      <dgm:prSet presAssocID="{92CB8BDF-BD87-43F0-A85F-FCB07F9276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0B3C8D03-92C8-4F48-8779-709720C68C3A}" type="pres">
      <dgm:prSet presAssocID="{0F85F395-AB9A-47ED-8429-B962C1701344}" presName="parentLin" presStyleCnt="0"/>
      <dgm:spPr/>
    </dgm:pt>
    <dgm:pt modelId="{C9FE7733-22CF-45B9-AF3F-0E1CB1EEC689}" type="pres">
      <dgm:prSet presAssocID="{0F85F395-AB9A-47ED-8429-B962C1701344}" presName="parentLeftMargin" presStyleLbl="node1" presStyleIdx="0" presStyleCnt="6"/>
      <dgm:spPr/>
      <dgm:t>
        <a:bodyPr/>
        <a:lstStyle/>
        <a:p>
          <a:endParaRPr lang="th-TH"/>
        </a:p>
      </dgm:t>
    </dgm:pt>
    <dgm:pt modelId="{9F4824ED-00BA-4826-9C28-CA478C188F44}" type="pres">
      <dgm:prSet presAssocID="{0F85F395-AB9A-47ED-8429-B962C1701344}" presName="parentText" presStyleLbl="node1" presStyleIdx="0" presStyleCnt="6" custScaleX="12751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40EED5F-5F90-4D78-9EC7-F7092D623F16}" type="pres">
      <dgm:prSet presAssocID="{0F85F395-AB9A-47ED-8429-B962C1701344}" presName="negativeSpace" presStyleCnt="0"/>
      <dgm:spPr/>
    </dgm:pt>
    <dgm:pt modelId="{08C6A5C6-B11A-44E6-A8F4-B4452106C061}" type="pres">
      <dgm:prSet presAssocID="{0F85F395-AB9A-47ED-8429-B962C1701344}" presName="childText" presStyleLbl="conFgAcc1" presStyleIdx="0" presStyleCnt="6">
        <dgm:presLayoutVars>
          <dgm:bulletEnabled val="1"/>
        </dgm:presLayoutVars>
      </dgm:prSet>
      <dgm:spPr/>
    </dgm:pt>
    <dgm:pt modelId="{AA8C06FB-6133-4EB0-86C8-DD5C486C1E83}" type="pres">
      <dgm:prSet presAssocID="{453759D6-4FC5-4654-8294-366EE0C58803}" presName="spaceBetweenRectangles" presStyleCnt="0"/>
      <dgm:spPr/>
    </dgm:pt>
    <dgm:pt modelId="{C6986EED-D8E2-4B10-B425-2A3E479BA7C5}" type="pres">
      <dgm:prSet presAssocID="{10CFB743-6D28-40F7-A486-C1C7E60B41EC}" presName="parentLin" presStyleCnt="0"/>
      <dgm:spPr/>
    </dgm:pt>
    <dgm:pt modelId="{EEEB6089-F822-4E8D-BD19-A42BD61375E2}" type="pres">
      <dgm:prSet presAssocID="{10CFB743-6D28-40F7-A486-C1C7E60B41EC}" presName="parentLeftMargin" presStyleLbl="node1" presStyleIdx="0" presStyleCnt="6"/>
      <dgm:spPr/>
      <dgm:t>
        <a:bodyPr/>
        <a:lstStyle/>
        <a:p>
          <a:endParaRPr lang="th-TH"/>
        </a:p>
      </dgm:t>
    </dgm:pt>
    <dgm:pt modelId="{685A0144-7AEF-4E79-B525-8B7450B73681}" type="pres">
      <dgm:prSet presAssocID="{10CFB743-6D28-40F7-A486-C1C7E60B41EC}" presName="parentText" presStyleLbl="node1" presStyleIdx="1" presStyleCnt="6" custScaleX="12751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6A33CB-53F3-4A3C-9F55-59DF685545B0}" type="pres">
      <dgm:prSet presAssocID="{10CFB743-6D28-40F7-A486-C1C7E60B41EC}" presName="negativeSpace" presStyleCnt="0"/>
      <dgm:spPr/>
    </dgm:pt>
    <dgm:pt modelId="{6EBF3D21-7AED-4442-B2BD-01DFD01C1E26}" type="pres">
      <dgm:prSet presAssocID="{10CFB743-6D28-40F7-A486-C1C7E60B41EC}" presName="childText" presStyleLbl="conFgAcc1" presStyleIdx="1" presStyleCnt="6">
        <dgm:presLayoutVars>
          <dgm:bulletEnabled val="1"/>
        </dgm:presLayoutVars>
      </dgm:prSet>
      <dgm:spPr/>
    </dgm:pt>
    <dgm:pt modelId="{9ACCD55C-2F64-4F66-9E59-26AEC52A23F5}" type="pres">
      <dgm:prSet presAssocID="{1229DE23-BFCB-4E33-BC78-913ABC48DD79}" presName="spaceBetweenRectangles" presStyleCnt="0"/>
      <dgm:spPr/>
    </dgm:pt>
    <dgm:pt modelId="{04CEB747-05D0-4F23-80F3-8A460813996D}" type="pres">
      <dgm:prSet presAssocID="{F1169266-8B54-4387-9B06-55E0454BF513}" presName="parentLin" presStyleCnt="0"/>
      <dgm:spPr/>
    </dgm:pt>
    <dgm:pt modelId="{300EA395-F3C8-4DBD-8122-D0BB2B411A5B}" type="pres">
      <dgm:prSet presAssocID="{F1169266-8B54-4387-9B06-55E0454BF513}" presName="parentLeftMargin" presStyleLbl="node1" presStyleIdx="1" presStyleCnt="6"/>
      <dgm:spPr/>
      <dgm:t>
        <a:bodyPr/>
        <a:lstStyle/>
        <a:p>
          <a:endParaRPr lang="th-TH"/>
        </a:p>
      </dgm:t>
    </dgm:pt>
    <dgm:pt modelId="{C0B58AB0-75BF-43E2-97F3-608B6CAE7D4A}" type="pres">
      <dgm:prSet presAssocID="{F1169266-8B54-4387-9B06-55E0454BF513}" presName="parentText" presStyleLbl="node1" presStyleIdx="2" presStyleCnt="6" custScaleX="12751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EBBB4CE-D827-49C2-B330-4FC55CD428A5}" type="pres">
      <dgm:prSet presAssocID="{F1169266-8B54-4387-9B06-55E0454BF513}" presName="negativeSpace" presStyleCnt="0"/>
      <dgm:spPr/>
    </dgm:pt>
    <dgm:pt modelId="{9C2BA7FC-3562-478E-BA89-097FF9829730}" type="pres">
      <dgm:prSet presAssocID="{F1169266-8B54-4387-9B06-55E0454BF513}" presName="childText" presStyleLbl="conFgAcc1" presStyleIdx="2" presStyleCnt="6">
        <dgm:presLayoutVars>
          <dgm:bulletEnabled val="1"/>
        </dgm:presLayoutVars>
      </dgm:prSet>
      <dgm:spPr/>
    </dgm:pt>
    <dgm:pt modelId="{87A3EDA9-ABBB-435D-9908-D6671B38473A}" type="pres">
      <dgm:prSet presAssocID="{FBD43FF4-94AB-4FD1-A093-29473B77E8B2}" presName="spaceBetweenRectangles" presStyleCnt="0"/>
      <dgm:spPr/>
    </dgm:pt>
    <dgm:pt modelId="{C99E57B3-5F53-48D1-87B8-E238BF43E963}" type="pres">
      <dgm:prSet presAssocID="{C8A482B2-66C8-4971-AA5C-663DC6B15216}" presName="parentLin" presStyleCnt="0"/>
      <dgm:spPr/>
    </dgm:pt>
    <dgm:pt modelId="{59945C23-D2EB-44CB-9222-948C25F4B8D3}" type="pres">
      <dgm:prSet presAssocID="{C8A482B2-66C8-4971-AA5C-663DC6B15216}" presName="parentLeftMargin" presStyleLbl="node1" presStyleIdx="2" presStyleCnt="6"/>
      <dgm:spPr/>
      <dgm:t>
        <a:bodyPr/>
        <a:lstStyle/>
        <a:p>
          <a:endParaRPr lang="th-TH"/>
        </a:p>
      </dgm:t>
    </dgm:pt>
    <dgm:pt modelId="{8F1D85D9-F1BF-4BD2-9960-51AC2278551A}" type="pres">
      <dgm:prSet presAssocID="{C8A482B2-66C8-4971-AA5C-663DC6B15216}" presName="parentText" presStyleLbl="node1" presStyleIdx="3" presStyleCnt="6" custScaleX="12751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19775DF-4FD7-44DC-8693-46B0EE87980B}" type="pres">
      <dgm:prSet presAssocID="{C8A482B2-66C8-4971-AA5C-663DC6B15216}" presName="negativeSpace" presStyleCnt="0"/>
      <dgm:spPr/>
    </dgm:pt>
    <dgm:pt modelId="{03D324E9-0F1A-4594-B7E9-B032A429D440}" type="pres">
      <dgm:prSet presAssocID="{C8A482B2-66C8-4971-AA5C-663DC6B15216}" presName="childText" presStyleLbl="conFgAcc1" presStyleIdx="3" presStyleCnt="6">
        <dgm:presLayoutVars>
          <dgm:bulletEnabled val="1"/>
        </dgm:presLayoutVars>
      </dgm:prSet>
      <dgm:spPr/>
    </dgm:pt>
    <dgm:pt modelId="{E0E1D98D-A93F-4723-A643-F92061B00009}" type="pres">
      <dgm:prSet presAssocID="{28DE5162-2FA3-4954-B82C-948850B3D970}" presName="spaceBetweenRectangles" presStyleCnt="0"/>
      <dgm:spPr/>
    </dgm:pt>
    <dgm:pt modelId="{4242925D-B5A1-4CCE-96C4-44F81B7CC9B5}" type="pres">
      <dgm:prSet presAssocID="{660A3666-AB8A-4551-A882-297E125B9DAD}" presName="parentLin" presStyleCnt="0"/>
      <dgm:spPr/>
    </dgm:pt>
    <dgm:pt modelId="{DE116488-76DC-4018-903E-C6D7163CE2FC}" type="pres">
      <dgm:prSet presAssocID="{660A3666-AB8A-4551-A882-297E125B9DAD}" presName="parentLeftMargin" presStyleLbl="node1" presStyleIdx="3" presStyleCnt="6"/>
      <dgm:spPr/>
      <dgm:t>
        <a:bodyPr/>
        <a:lstStyle/>
        <a:p>
          <a:endParaRPr lang="th-TH"/>
        </a:p>
      </dgm:t>
    </dgm:pt>
    <dgm:pt modelId="{6C2FD393-F9A8-4751-83ED-9BC0E0962D0F}" type="pres">
      <dgm:prSet presAssocID="{660A3666-AB8A-4551-A882-297E125B9DAD}" presName="parentText" presStyleLbl="node1" presStyleIdx="4" presStyleCnt="6" custScaleX="12751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255ECCB-CEF5-45D3-AE1B-C502B7CAEA07}" type="pres">
      <dgm:prSet presAssocID="{660A3666-AB8A-4551-A882-297E125B9DAD}" presName="negativeSpace" presStyleCnt="0"/>
      <dgm:spPr/>
    </dgm:pt>
    <dgm:pt modelId="{5F9CFD92-F608-49CC-81ED-CE25F54E4B33}" type="pres">
      <dgm:prSet presAssocID="{660A3666-AB8A-4551-A882-297E125B9DAD}" presName="childText" presStyleLbl="conFgAcc1" presStyleIdx="4" presStyleCnt="6">
        <dgm:presLayoutVars>
          <dgm:bulletEnabled val="1"/>
        </dgm:presLayoutVars>
      </dgm:prSet>
      <dgm:spPr/>
    </dgm:pt>
    <dgm:pt modelId="{87693D4F-70AE-46CA-9B8D-447420C25DAE}" type="pres">
      <dgm:prSet presAssocID="{8614AC1D-3666-44F8-B2B0-7C050BF258F6}" presName="spaceBetweenRectangles" presStyleCnt="0"/>
      <dgm:spPr/>
    </dgm:pt>
    <dgm:pt modelId="{D9D26DC2-5F0B-4D19-90A2-9C16B5218771}" type="pres">
      <dgm:prSet presAssocID="{840019FB-9590-484D-BD2D-20BB8197B138}" presName="parentLin" presStyleCnt="0"/>
      <dgm:spPr/>
    </dgm:pt>
    <dgm:pt modelId="{B52029A9-5E4E-4639-90DB-B5CFF66ECEF9}" type="pres">
      <dgm:prSet presAssocID="{840019FB-9590-484D-BD2D-20BB8197B138}" presName="parentLeftMargin" presStyleLbl="node1" presStyleIdx="4" presStyleCnt="6"/>
      <dgm:spPr/>
      <dgm:t>
        <a:bodyPr/>
        <a:lstStyle/>
        <a:p>
          <a:endParaRPr lang="th-TH"/>
        </a:p>
      </dgm:t>
    </dgm:pt>
    <dgm:pt modelId="{0638ECAD-73FE-4DA3-9157-3892C53321BE}" type="pres">
      <dgm:prSet presAssocID="{840019FB-9590-484D-BD2D-20BB8197B138}" presName="parentText" presStyleLbl="node1" presStyleIdx="5" presStyleCnt="6" custScaleX="13164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3D6B182-CF41-44CD-8E11-62195FEB39E8}" type="pres">
      <dgm:prSet presAssocID="{840019FB-9590-484D-BD2D-20BB8197B138}" presName="negativeSpace" presStyleCnt="0"/>
      <dgm:spPr/>
    </dgm:pt>
    <dgm:pt modelId="{ACB5DCA3-3F02-4E6D-B72C-A2799AD1F1F6}" type="pres">
      <dgm:prSet presAssocID="{840019FB-9590-484D-BD2D-20BB8197B138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76C7B06-092B-42E3-A418-DC444AE71AB4}" type="presOf" srcId="{0F85F395-AB9A-47ED-8429-B962C1701344}" destId="{C9FE7733-22CF-45B9-AF3F-0E1CB1EEC689}" srcOrd="0" destOrd="0" presId="urn:microsoft.com/office/officeart/2005/8/layout/list1"/>
    <dgm:cxn modelId="{D7109172-CE41-4627-98E2-FC84297A2A69}" srcId="{92CB8BDF-BD87-43F0-A85F-FCB07F927602}" destId="{10CFB743-6D28-40F7-A486-C1C7E60B41EC}" srcOrd="1" destOrd="0" parTransId="{9774198C-8F91-404A-AF63-8D0DCC051801}" sibTransId="{1229DE23-BFCB-4E33-BC78-913ABC48DD79}"/>
    <dgm:cxn modelId="{708D6F44-2DB0-49EE-BF0C-5AF3BD71A0D9}" type="presOf" srcId="{0F85F395-AB9A-47ED-8429-B962C1701344}" destId="{9F4824ED-00BA-4826-9C28-CA478C188F44}" srcOrd="1" destOrd="0" presId="urn:microsoft.com/office/officeart/2005/8/layout/list1"/>
    <dgm:cxn modelId="{0903DF3B-F00E-469C-9B9C-11890F3D8974}" type="presOf" srcId="{840019FB-9590-484D-BD2D-20BB8197B138}" destId="{B52029A9-5E4E-4639-90DB-B5CFF66ECEF9}" srcOrd="0" destOrd="0" presId="urn:microsoft.com/office/officeart/2005/8/layout/list1"/>
    <dgm:cxn modelId="{12081C39-634F-4FDD-BA8E-5B13E861AC2E}" type="presOf" srcId="{10CFB743-6D28-40F7-A486-C1C7E60B41EC}" destId="{EEEB6089-F822-4E8D-BD19-A42BD61375E2}" srcOrd="0" destOrd="0" presId="urn:microsoft.com/office/officeart/2005/8/layout/list1"/>
    <dgm:cxn modelId="{198D8D6F-7FB1-4450-B3E4-7BABB86AD796}" type="presOf" srcId="{660A3666-AB8A-4551-A882-297E125B9DAD}" destId="{DE116488-76DC-4018-903E-C6D7163CE2FC}" srcOrd="0" destOrd="0" presId="urn:microsoft.com/office/officeart/2005/8/layout/list1"/>
    <dgm:cxn modelId="{C556AF4A-8394-410F-A3C9-962DECEEDE3B}" type="presOf" srcId="{C8A482B2-66C8-4971-AA5C-663DC6B15216}" destId="{8F1D85D9-F1BF-4BD2-9960-51AC2278551A}" srcOrd="1" destOrd="0" presId="urn:microsoft.com/office/officeart/2005/8/layout/list1"/>
    <dgm:cxn modelId="{51F76739-8D5F-4EEE-9C4D-1466EBD7EDA9}" type="presOf" srcId="{F1169266-8B54-4387-9B06-55E0454BF513}" destId="{300EA395-F3C8-4DBD-8122-D0BB2B411A5B}" srcOrd="0" destOrd="0" presId="urn:microsoft.com/office/officeart/2005/8/layout/list1"/>
    <dgm:cxn modelId="{748FD877-ADDF-4F59-825B-6929D35B8C1A}" srcId="{92CB8BDF-BD87-43F0-A85F-FCB07F927602}" destId="{C8A482B2-66C8-4971-AA5C-663DC6B15216}" srcOrd="3" destOrd="0" parTransId="{F8360F10-87DB-4BC1-81AC-F7120BE37142}" sibTransId="{28DE5162-2FA3-4954-B82C-948850B3D970}"/>
    <dgm:cxn modelId="{874A5D0F-CBF6-404B-AE7C-FCB76A4315EF}" type="presOf" srcId="{10CFB743-6D28-40F7-A486-C1C7E60B41EC}" destId="{685A0144-7AEF-4E79-B525-8B7450B73681}" srcOrd="1" destOrd="0" presId="urn:microsoft.com/office/officeart/2005/8/layout/list1"/>
    <dgm:cxn modelId="{917A1044-1E04-42C4-A96E-57881BAB6256}" type="presOf" srcId="{C8A482B2-66C8-4971-AA5C-663DC6B15216}" destId="{59945C23-D2EB-44CB-9222-948C25F4B8D3}" srcOrd="0" destOrd="0" presId="urn:microsoft.com/office/officeart/2005/8/layout/list1"/>
    <dgm:cxn modelId="{AF1E72E4-29F4-40C5-82B6-7F8CE7EA689C}" type="presOf" srcId="{92CB8BDF-BD87-43F0-A85F-FCB07F927602}" destId="{502F9FF7-A662-4EBE-8673-E526F5D8AE4D}" srcOrd="0" destOrd="0" presId="urn:microsoft.com/office/officeart/2005/8/layout/list1"/>
    <dgm:cxn modelId="{BC847687-E066-4E39-AB51-A2E1AE550FD1}" srcId="{92CB8BDF-BD87-43F0-A85F-FCB07F927602}" destId="{F1169266-8B54-4387-9B06-55E0454BF513}" srcOrd="2" destOrd="0" parTransId="{5B61B4AE-DF49-4D10-B763-3CF18E975173}" sibTransId="{FBD43FF4-94AB-4FD1-A093-29473B77E8B2}"/>
    <dgm:cxn modelId="{3DE7CF4C-4E41-420E-B2E3-A4DE8FDA7C4B}" type="presOf" srcId="{660A3666-AB8A-4551-A882-297E125B9DAD}" destId="{6C2FD393-F9A8-4751-83ED-9BC0E0962D0F}" srcOrd="1" destOrd="0" presId="urn:microsoft.com/office/officeart/2005/8/layout/list1"/>
    <dgm:cxn modelId="{A315F64C-C935-4515-B3B4-09FEF54674AF}" srcId="{92CB8BDF-BD87-43F0-A85F-FCB07F927602}" destId="{840019FB-9590-484D-BD2D-20BB8197B138}" srcOrd="5" destOrd="0" parTransId="{7E24CB43-6E3D-4DEF-9BD9-A500183386D5}" sibTransId="{DD178476-91C5-485C-A44A-77EB5BD4825A}"/>
    <dgm:cxn modelId="{3B380F7B-CC9E-4571-A076-EA81C1631955}" type="presOf" srcId="{840019FB-9590-484D-BD2D-20BB8197B138}" destId="{0638ECAD-73FE-4DA3-9157-3892C53321BE}" srcOrd="1" destOrd="0" presId="urn:microsoft.com/office/officeart/2005/8/layout/list1"/>
    <dgm:cxn modelId="{D6A19184-9421-4413-8B2D-4B2A2139CBF2}" srcId="{92CB8BDF-BD87-43F0-A85F-FCB07F927602}" destId="{660A3666-AB8A-4551-A882-297E125B9DAD}" srcOrd="4" destOrd="0" parTransId="{1FEAEBAF-A4E4-4B83-B26E-0C69E0D26638}" sibTransId="{8614AC1D-3666-44F8-B2B0-7C050BF258F6}"/>
    <dgm:cxn modelId="{5CB6798C-EA1F-4907-95C0-D1D48A1F9970}" type="presOf" srcId="{F1169266-8B54-4387-9B06-55E0454BF513}" destId="{C0B58AB0-75BF-43E2-97F3-608B6CAE7D4A}" srcOrd="1" destOrd="0" presId="urn:microsoft.com/office/officeart/2005/8/layout/list1"/>
    <dgm:cxn modelId="{8CBAB682-E657-41BF-9C27-F7316325D4AC}" srcId="{92CB8BDF-BD87-43F0-A85F-FCB07F927602}" destId="{0F85F395-AB9A-47ED-8429-B962C1701344}" srcOrd="0" destOrd="0" parTransId="{81951C3A-54F7-4795-AD94-9C7C8AAE4523}" sibTransId="{453759D6-4FC5-4654-8294-366EE0C58803}"/>
    <dgm:cxn modelId="{EF23BD59-1BFD-4044-BFEE-A976661BB292}" type="presParOf" srcId="{502F9FF7-A662-4EBE-8673-E526F5D8AE4D}" destId="{0B3C8D03-92C8-4F48-8779-709720C68C3A}" srcOrd="0" destOrd="0" presId="urn:microsoft.com/office/officeart/2005/8/layout/list1"/>
    <dgm:cxn modelId="{49824173-0222-4937-9A89-2618D590C539}" type="presParOf" srcId="{0B3C8D03-92C8-4F48-8779-709720C68C3A}" destId="{C9FE7733-22CF-45B9-AF3F-0E1CB1EEC689}" srcOrd="0" destOrd="0" presId="urn:microsoft.com/office/officeart/2005/8/layout/list1"/>
    <dgm:cxn modelId="{58577439-A0B6-4DE0-8A46-9F60ED161FD3}" type="presParOf" srcId="{0B3C8D03-92C8-4F48-8779-709720C68C3A}" destId="{9F4824ED-00BA-4826-9C28-CA478C188F44}" srcOrd="1" destOrd="0" presId="urn:microsoft.com/office/officeart/2005/8/layout/list1"/>
    <dgm:cxn modelId="{FB45312B-72DC-4393-9EFB-477EDEC6869F}" type="presParOf" srcId="{502F9FF7-A662-4EBE-8673-E526F5D8AE4D}" destId="{440EED5F-5F90-4D78-9EC7-F7092D623F16}" srcOrd="1" destOrd="0" presId="urn:microsoft.com/office/officeart/2005/8/layout/list1"/>
    <dgm:cxn modelId="{5C7629B3-B04D-4FA9-A583-06CB2F89545A}" type="presParOf" srcId="{502F9FF7-A662-4EBE-8673-E526F5D8AE4D}" destId="{08C6A5C6-B11A-44E6-A8F4-B4452106C061}" srcOrd="2" destOrd="0" presId="urn:microsoft.com/office/officeart/2005/8/layout/list1"/>
    <dgm:cxn modelId="{1F03657B-0C55-42C2-B4CF-933F5D724E85}" type="presParOf" srcId="{502F9FF7-A662-4EBE-8673-E526F5D8AE4D}" destId="{AA8C06FB-6133-4EB0-86C8-DD5C486C1E83}" srcOrd="3" destOrd="0" presId="urn:microsoft.com/office/officeart/2005/8/layout/list1"/>
    <dgm:cxn modelId="{804B6FEE-AFDC-4422-B432-C1096ABB2B96}" type="presParOf" srcId="{502F9FF7-A662-4EBE-8673-E526F5D8AE4D}" destId="{C6986EED-D8E2-4B10-B425-2A3E479BA7C5}" srcOrd="4" destOrd="0" presId="urn:microsoft.com/office/officeart/2005/8/layout/list1"/>
    <dgm:cxn modelId="{5804BD22-F052-4E5B-BDEE-E35BCF309676}" type="presParOf" srcId="{C6986EED-D8E2-4B10-B425-2A3E479BA7C5}" destId="{EEEB6089-F822-4E8D-BD19-A42BD61375E2}" srcOrd="0" destOrd="0" presId="urn:microsoft.com/office/officeart/2005/8/layout/list1"/>
    <dgm:cxn modelId="{FCCD55E5-02EC-4205-B7EB-F85EE03F0FB7}" type="presParOf" srcId="{C6986EED-D8E2-4B10-B425-2A3E479BA7C5}" destId="{685A0144-7AEF-4E79-B525-8B7450B73681}" srcOrd="1" destOrd="0" presId="urn:microsoft.com/office/officeart/2005/8/layout/list1"/>
    <dgm:cxn modelId="{C3A8295F-21E3-45FD-81A5-5266CBE150EB}" type="presParOf" srcId="{502F9FF7-A662-4EBE-8673-E526F5D8AE4D}" destId="{356A33CB-53F3-4A3C-9F55-59DF685545B0}" srcOrd="5" destOrd="0" presId="urn:microsoft.com/office/officeart/2005/8/layout/list1"/>
    <dgm:cxn modelId="{6047D12E-4B1D-470B-9EF5-5B3057D1E35D}" type="presParOf" srcId="{502F9FF7-A662-4EBE-8673-E526F5D8AE4D}" destId="{6EBF3D21-7AED-4442-B2BD-01DFD01C1E26}" srcOrd="6" destOrd="0" presId="urn:microsoft.com/office/officeart/2005/8/layout/list1"/>
    <dgm:cxn modelId="{0010013C-DB8C-4EC4-A7F4-D7C428081300}" type="presParOf" srcId="{502F9FF7-A662-4EBE-8673-E526F5D8AE4D}" destId="{9ACCD55C-2F64-4F66-9E59-26AEC52A23F5}" srcOrd="7" destOrd="0" presId="urn:microsoft.com/office/officeart/2005/8/layout/list1"/>
    <dgm:cxn modelId="{22648610-AAB7-4097-8F5C-1CB5966848F0}" type="presParOf" srcId="{502F9FF7-A662-4EBE-8673-E526F5D8AE4D}" destId="{04CEB747-05D0-4F23-80F3-8A460813996D}" srcOrd="8" destOrd="0" presId="urn:microsoft.com/office/officeart/2005/8/layout/list1"/>
    <dgm:cxn modelId="{4E4D71DD-5B6D-4F3A-9781-A8CC97BB0826}" type="presParOf" srcId="{04CEB747-05D0-4F23-80F3-8A460813996D}" destId="{300EA395-F3C8-4DBD-8122-D0BB2B411A5B}" srcOrd="0" destOrd="0" presId="urn:microsoft.com/office/officeart/2005/8/layout/list1"/>
    <dgm:cxn modelId="{C07052B9-3346-4D53-9459-278BC7CF7CF0}" type="presParOf" srcId="{04CEB747-05D0-4F23-80F3-8A460813996D}" destId="{C0B58AB0-75BF-43E2-97F3-608B6CAE7D4A}" srcOrd="1" destOrd="0" presId="urn:microsoft.com/office/officeart/2005/8/layout/list1"/>
    <dgm:cxn modelId="{8C464170-7669-4408-903F-6877C8A652E3}" type="presParOf" srcId="{502F9FF7-A662-4EBE-8673-E526F5D8AE4D}" destId="{FEBBB4CE-D827-49C2-B330-4FC55CD428A5}" srcOrd="9" destOrd="0" presId="urn:microsoft.com/office/officeart/2005/8/layout/list1"/>
    <dgm:cxn modelId="{74DBB9EB-ACA9-49D5-A95E-5BAB5A912D92}" type="presParOf" srcId="{502F9FF7-A662-4EBE-8673-E526F5D8AE4D}" destId="{9C2BA7FC-3562-478E-BA89-097FF9829730}" srcOrd="10" destOrd="0" presId="urn:microsoft.com/office/officeart/2005/8/layout/list1"/>
    <dgm:cxn modelId="{D754A1D2-3221-41D6-A3C0-7B3E8E5FDAFE}" type="presParOf" srcId="{502F9FF7-A662-4EBE-8673-E526F5D8AE4D}" destId="{87A3EDA9-ABBB-435D-9908-D6671B38473A}" srcOrd="11" destOrd="0" presId="urn:microsoft.com/office/officeart/2005/8/layout/list1"/>
    <dgm:cxn modelId="{7CBE95C8-E39A-4B55-ACFB-1D0160C5C1DA}" type="presParOf" srcId="{502F9FF7-A662-4EBE-8673-E526F5D8AE4D}" destId="{C99E57B3-5F53-48D1-87B8-E238BF43E963}" srcOrd="12" destOrd="0" presId="urn:microsoft.com/office/officeart/2005/8/layout/list1"/>
    <dgm:cxn modelId="{DDE34F1E-7786-46A4-9C2C-37932A91C39F}" type="presParOf" srcId="{C99E57B3-5F53-48D1-87B8-E238BF43E963}" destId="{59945C23-D2EB-44CB-9222-948C25F4B8D3}" srcOrd="0" destOrd="0" presId="urn:microsoft.com/office/officeart/2005/8/layout/list1"/>
    <dgm:cxn modelId="{E730561F-1A68-4A98-A144-D9F41B752145}" type="presParOf" srcId="{C99E57B3-5F53-48D1-87B8-E238BF43E963}" destId="{8F1D85D9-F1BF-4BD2-9960-51AC2278551A}" srcOrd="1" destOrd="0" presId="urn:microsoft.com/office/officeart/2005/8/layout/list1"/>
    <dgm:cxn modelId="{92861826-80D5-4049-B241-98E2D6225F8A}" type="presParOf" srcId="{502F9FF7-A662-4EBE-8673-E526F5D8AE4D}" destId="{519775DF-4FD7-44DC-8693-46B0EE87980B}" srcOrd="13" destOrd="0" presId="urn:microsoft.com/office/officeart/2005/8/layout/list1"/>
    <dgm:cxn modelId="{75F156F0-454D-4DE6-BCD2-E6012609F593}" type="presParOf" srcId="{502F9FF7-A662-4EBE-8673-E526F5D8AE4D}" destId="{03D324E9-0F1A-4594-B7E9-B032A429D440}" srcOrd="14" destOrd="0" presId="urn:microsoft.com/office/officeart/2005/8/layout/list1"/>
    <dgm:cxn modelId="{70D1516E-8A41-4364-A713-FF8E161977D2}" type="presParOf" srcId="{502F9FF7-A662-4EBE-8673-E526F5D8AE4D}" destId="{E0E1D98D-A93F-4723-A643-F92061B00009}" srcOrd="15" destOrd="0" presId="urn:microsoft.com/office/officeart/2005/8/layout/list1"/>
    <dgm:cxn modelId="{7B5B7C7E-91C0-4405-80AC-7BF00C5E2665}" type="presParOf" srcId="{502F9FF7-A662-4EBE-8673-E526F5D8AE4D}" destId="{4242925D-B5A1-4CCE-96C4-44F81B7CC9B5}" srcOrd="16" destOrd="0" presId="urn:microsoft.com/office/officeart/2005/8/layout/list1"/>
    <dgm:cxn modelId="{9BA82A1F-118D-4F93-8642-6E7A1A078D89}" type="presParOf" srcId="{4242925D-B5A1-4CCE-96C4-44F81B7CC9B5}" destId="{DE116488-76DC-4018-903E-C6D7163CE2FC}" srcOrd="0" destOrd="0" presId="urn:microsoft.com/office/officeart/2005/8/layout/list1"/>
    <dgm:cxn modelId="{CE29FA9E-BDF5-46D7-B7CD-2208CD93361C}" type="presParOf" srcId="{4242925D-B5A1-4CCE-96C4-44F81B7CC9B5}" destId="{6C2FD393-F9A8-4751-83ED-9BC0E0962D0F}" srcOrd="1" destOrd="0" presId="urn:microsoft.com/office/officeart/2005/8/layout/list1"/>
    <dgm:cxn modelId="{295BD3FD-3B22-47AB-BD5E-D82E9C55134D}" type="presParOf" srcId="{502F9FF7-A662-4EBE-8673-E526F5D8AE4D}" destId="{A255ECCB-CEF5-45D3-AE1B-C502B7CAEA07}" srcOrd="17" destOrd="0" presId="urn:microsoft.com/office/officeart/2005/8/layout/list1"/>
    <dgm:cxn modelId="{6A322966-1159-4E5B-A575-DBB20679ACE3}" type="presParOf" srcId="{502F9FF7-A662-4EBE-8673-E526F5D8AE4D}" destId="{5F9CFD92-F608-49CC-81ED-CE25F54E4B33}" srcOrd="18" destOrd="0" presId="urn:microsoft.com/office/officeart/2005/8/layout/list1"/>
    <dgm:cxn modelId="{FC5918F6-3508-4087-A1FC-AB5F75B06D59}" type="presParOf" srcId="{502F9FF7-A662-4EBE-8673-E526F5D8AE4D}" destId="{87693D4F-70AE-46CA-9B8D-447420C25DAE}" srcOrd="19" destOrd="0" presId="urn:microsoft.com/office/officeart/2005/8/layout/list1"/>
    <dgm:cxn modelId="{A990FF4A-4DF2-4CE8-B9F0-47C4F156DDE0}" type="presParOf" srcId="{502F9FF7-A662-4EBE-8673-E526F5D8AE4D}" destId="{D9D26DC2-5F0B-4D19-90A2-9C16B5218771}" srcOrd="20" destOrd="0" presId="urn:microsoft.com/office/officeart/2005/8/layout/list1"/>
    <dgm:cxn modelId="{62A35ED1-E004-4ADD-8228-F7051E82C3C1}" type="presParOf" srcId="{D9D26DC2-5F0B-4D19-90A2-9C16B5218771}" destId="{B52029A9-5E4E-4639-90DB-B5CFF66ECEF9}" srcOrd="0" destOrd="0" presId="urn:microsoft.com/office/officeart/2005/8/layout/list1"/>
    <dgm:cxn modelId="{D440A415-2B13-434E-9447-99EA632F7B16}" type="presParOf" srcId="{D9D26DC2-5F0B-4D19-90A2-9C16B5218771}" destId="{0638ECAD-73FE-4DA3-9157-3892C53321BE}" srcOrd="1" destOrd="0" presId="urn:microsoft.com/office/officeart/2005/8/layout/list1"/>
    <dgm:cxn modelId="{A910955E-3092-41D7-8490-A16DD8764EDE}" type="presParOf" srcId="{502F9FF7-A662-4EBE-8673-E526F5D8AE4D}" destId="{83D6B182-CF41-44CD-8E11-62195FEB39E8}" srcOrd="21" destOrd="0" presId="urn:microsoft.com/office/officeart/2005/8/layout/list1"/>
    <dgm:cxn modelId="{7EA9CA78-3704-4995-87EC-FD3B3FEAE7F7}" type="presParOf" srcId="{502F9FF7-A662-4EBE-8673-E526F5D8AE4D}" destId="{ACB5DCA3-3F02-4E6D-B72C-A2799AD1F1F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A5DAA1-88D9-49A9-9182-C0C1EAFA2540}">
      <dsp:nvSpPr>
        <dsp:cNvPr id="0" name=""/>
        <dsp:cNvSpPr/>
      </dsp:nvSpPr>
      <dsp:spPr>
        <a:xfrm rot="21300000">
          <a:off x="12970" y="1168382"/>
          <a:ext cx="4200785" cy="481053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FB0DA-6559-4F50-ADCB-3F0C02249B54}">
      <dsp:nvSpPr>
        <dsp:cNvPr id="0" name=""/>
        <dsp:cNvSpPr/>
      </dsp:nvSpPr>
      <dsp:spPr>
        <a:xfrm>
          <a:off x="464348" y="214311"/>
          <a:ext cx="1268018" cy="1127127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47588-B26F-4101-A425-E82089BE4BDA}">
      <dsp:nvSpPr>
        <dsp:cNvPr id="0" name=""/>
        <dsp:cNvSpPr/>
      </dsp:nvSpPr>
      <dsp:spPr>
        <a:xfrm>
          <a:off x="1760915" y="0"/>
          <a:ext cx="2311052" cy="1183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Expectation</a:t>
          </a:r>
          <a:endParaRPr lang="th-TH" sz="3200" b="1" kern="1200" dirty="0">
            <a:solidFill>
              <a:srgbClr val="C00000"/>
            </a:solidFill>
          </a:endParaRPr>
        </a:p>
      </dsp:txBody>
      <dsp:txXfrm>
        <a:off x="1760915" y="0"/>
        <a:ext cx="2311052" cy="1183483"/>
      </dsp:txXfrm>
    </dsp:sp>
    <dsp:sp modelId="{A09D84DE-D073-45EB-8FF2-01C1B1F2F20F}">
      <dsp:nvSpPr>
        <dsp:cNvPr id="0" name=""/>
        <dsp:cNvSpPr/>
      </dsp:nvSpPr>
      <dsp:spPr>
        <a:xfrm>
          <a:off x="2451501" y="1549799"/>
          <a:ext cx="1268018" cy="1127127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CAD1F-9EB2-414E-A682-26CE33DA46CB}">
      <dsp:nvSpPr>
        <dsp:cNvPr id="0" name=""/>
        <dsp:cNvSpPr/>
      </dsp:nvSpPr>
      <dsp:spPr>
        <a:xfrm>
          <a:off x="-451265" y="1634334"/>
          <a:ext cx="3523102" cy="1183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accent3">
                  <a:lumMod val="50000"/>
                </a:schemeClr>
              </a:solidFill>
              <a:latin typeface="Angsana New" pitchFamily="18" charset="-34"/>
              <a:cs typeface="Angsana New" pitchFamily="18" charset="-34"/>
            </a:rPr>
            <a:t>Perceived Service</a:t>
          </a:r>
          <a:endParaRPr lang="th-TH" sz="3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-451265" y="1634334"/>
        <a:ext cx="3523102" cy="11834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5C3DD9-1DF7-449C-8BF9-6F5B65E39D79}">
      <dsp:nvSpPr>
        <dsp:cNvPr id="0" name=""/>
        <dsp:cNvSpPr/>
      </dsp:nvSpPr>
      <dsp:spPr>
        <a:xfrm>
          <a:off x="2498644" y="1177047"/>
          <a:ext cx="2932293" cy="293229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Risk</a:t>
          </a:r>
          <a:endParaRPr lang="th-TH" sz="6500" kern="1200" dirty="0"/>
        </a:p>
      </dsp:txBody>
      <dsp:txXfrm>
        <a:off x="2498644" y="1177047"/>
        <a:ext cx="2932293" cy="2932293"/>
      </dsp:txXfrm>
    </dsp:sp>
    <dsp:sp modelId="{AF163159-88F0-4705-978A-AC66629BD03B}">
      <dsp:nvSpPr>
        <dsp:cNvPr id="0" name=""/>
        <dsp:cNvSpPr/>
      </dsp:nvSpPr>
      <dsp:spPr>
        <a:xfrm>
          <a:off x="3231717" y="523"/>
          <a:ext cx="1466146" cy="146614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Performance</a:t>
          </a:r>
          <a:br>
            <a:rPr lang="en-US" sz="2000" b="1" kern="1200" dirty="0" smtClean="0"/>
          </a:br>
          <a:r>
            <a:rPr lang="en-US" sz="2000" b="1" kern="1200" dirty="0" smtClean="0"/>
            <a:t>Risk</a:t>
          </a:r>
          <a:endParaRPr lang="th-TH" sz="2000" kern="1200" dirty="0"/>
        </a:p>
      </dsp:txBody>
      <dsp:txXfrm>
        <a:off x="3231717" y="523"/>
        <a:ext cx="1466146" cy="1466146"/>
      </dsp:txXfrm>
    </dsp:sp>
    <dsp:sp modelId="{712018AD-8311-4704-A40D-7DE4B100EF5E}">
      <dsp:nvSpPr>
        <dsp:cNvPr id="0" name=""/>
        <dsp:cNvSpPr/>
      </dsp:nvSpPr>
      <dsp:spPr>
        <a:xfrm>
          <a:off x="4885477" y="955322"/>
          <a:ext cx="1466146" cy="146614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Physical</a:t>
          </a:r>
          <a:br>
            <a:rPr lang="en-US" sz="2800" b="1" kern="1200" dirty="0" smtClean="0"/>
          </a:br>
          <a:r>
            <a:rPr lang="en-US" sz="2800" b="1" kern="1200" dirty="0" smtClean="0"/>
            <a:t>Risk</a:t>
          </a:r>
          <a:endParaRPr lang="th-TH" sz="2800" kern="1200" dirty="0"/>
        </a:p>
      </dsp:txBody>
      <dsp:txXfrm>
        <a:off x="4885477" y="955322"/>
        <a:ext cx="1466146" cy="1466146"/>
      </dsp:txXfrm>
    </dsp:sp>
    <dsp:sp modelId="{7DCFD223-C5AA-4CF7-A75A-8BC560DBE911}">
      <dsp:nvSpPr>
        <dsp:cNvPr id="0" name=""/>
        <dsp:cNvSpPr/>
      </dsp:nvSpPr>
      <dsp:spPr>
        <a:xfrm>
          <a:off x="4885477" y="2864919"/>
          <a:ext cx="1466146" cy="146614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Financial</a:t>
          </a:r>
          <a:br>
            <a:rPr lang="en-US" sz="2400" b="1" kern="1200" dirty="0" smtClean="0"/>
          </a:br>
          <a:r>
            <a:rPr lang="en-US" sz="2400" b="1" kern="1200" dirty="0" smtClean="0"/>
            <a:t>Risk</a:t>
          </a:r>
          <a:endParaRPr lang="th-TH" sz="2400" kern="1200" dirty="0"/>
        </a:p>
      </dsp:txBody>
      <dsp:txXfrm>
        <a:off x="4885477" y="2864919"/>
        <a:ext cx="1466146" cy="1466146"/>
      </dsp:txXfrm>
    </dsp:sp>
    <dsp:sp modelId="{38FBAA82-4FC6-43AA-B756-8B123FA6F994}">
      <dsp:nvSpPr>
        <dsp:cNvPr id="0" name=""/>
        <dsp:cNvSpPr/>
      </dsp:nvSpPr>
      <dsp:spPr>
        <a:xfrm>
          <a:off x="3231717" y="3819717"/>
          <a:ext cx="1466146" cy="146614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Social</a:t>
          </a:r>
          <a:br>
            <a:rPr lang="en-US" sz="2800" b="1" kern="1200" dirty="0" smtClean="0"/>
          </a:br>
          <a:r>
            <a:rPr lang="en-US" sz="2800" b="1" kern="1200" dirty="0" smtClean="0"/>
            <a:t>Risk</a:t>
          </a:r>
          <a:endParaRPr lang="th-TH" sz="2800" kern="1200" dirty="0"/>
        </a:p>
      </dsp:txBody>
      <dsp:txXfrm>
        <a:off x="3231717" y="3819717"/>
        <a:ext cx="1466146" cy="1466146"/>
      </dsp:txXfrm>
    </dsp:sp>
    <dsp:sp modelId="{F89DC0AD-5984-4F3E-B656-422E865CFB95}">
      <dsp:nvSpPr>
        <dsp:cNvPr id="0" name=""/>
        <dsp:cNvSpPr/>
      </dsp:nvSpPr>
      <dsp:spPr>
        <a:xfrm>
          <a:off x="1577957" y="2864919"/>
          <a:ext cx="1466146" cy="146614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Psychological</a:t>
          </a:r>
          <a:br>
            <a:rPr lang="en-US" sz="1900" b="1" kern="1200" dirty="0" smtClean="0"/>
          </a:br>
          <a:r>
            <a:rPr lang="en-US" sz="1900" b="1" kern="1200" dirty="0" smtClean="0"/>
            <a:t>Risk</a:t>
          </a:r>
          <a:endParaRPr lang="th-TH" sz="1900" kern="1200" dirty="0"/>
        </a:p>
      </dsp:txBody>
      <dsp:txXfrm>
        <a:off x="1577957" y="2864919"/>
        <a:ext cx="1466146" cy="1466146"/>
      </dsp:txXfrm>
    </dsp:sp>
    <dsp:sp modelId="{17F099C4-2829-40E6-962F-6E53B2B9E648}">
      <dsp:nvSpPr>
        <dsp:cNvPr id="0" name=""/>
        <dsp:cNvSpPr/>
      </dsp:nvSpPr>
      <dsp:spPr>
        <a:xfrm>
          <a:off x="1577957" y="955322"/>
          <a:ext cx="1466146" cy="146614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Time Risk</a:t>
          </a:r>
          <a:endParaRPr lang="th-TH" sz="2900" kern="1200" dirty="0"/>
        </a:p>
      </dsp:txBody>
      <dsp:txXfrm>
        <a:off x="1577957" y="955322"/>
        <a:ext cx="1466146" cy="14661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C6A5C6-B11A-44E6-A8F4-B4452106C061}">
      <dsp:nvSpPr>
        <dsp:cNvPr id="0" name=""/>
        <dsp:cNvSpPr/>
      </dsp:nvSpPr>
      <dsp:spPr>
        <a:xfrm>
          <a:off x="0" y="352376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4824ED-00BA-4826-9C28-CA478C188F44}">
      <dsp:nvSpPr>
        <dsp:cNvPr id="0" name=""/>
        <dsp:cNvSpPr/>
      </dsp:nvSpPr>
      <dsp:spPr>
        <a:xfrm>
          <a:off x="307183" y="116216"/>
          <a:ext cx="5483868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Consumer seek information</a:t>
          </a:r>
          <a:endParaRPr lang="th-TH" sz="2800" kern="1200" dirty="0"/>
        </a:p>
      </dsp:txBody>
      <dsp:txXfrm>
        <a:off x="307183" y="116216"/>
        <a:ext cx="5483868" cy="472320"/>
      </dsp:txXfrm>
    </dsp:sp>
    <dsp:sp modelId="{6EBF3D21-7AED-4442-B2BD-01DFD01C1E26}">
      <dsp:nvSpPr>
        <dsp:cNvPr id="0" name=""/>
        <dsp:cNvSpPr/>
      </dsp:nvSpPr>
      <dsp:spPr>
        <a:xfrm>
          <a:off x="0" y="1078136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5A0144-7AEF-4E79-B525-8B7450B73681}">
      <dsp:nvSpPr>
        <dsp:cNvPr id="0" name=""/>
        <dsp:cNvSpPr/>
      </dsp:nvSpPr>
      <dsp:spPr>
        <a:xfrm>
          <a:off x="307183" y="841976"/>
          <a:ext cx="5483868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Consumer are brand loyal</a:t>
          </a:r>
          <a:endParaRPr lang="th-TH" sz="2800" kern="1200" dirty="0"/>
        </a:p>
      </dsp:txBody>
      <dsp:txXfrm>
        <a:off x="307183" y="841976"/>
        <a:ext cx="5483868" cy="472320"/>
      </dsp:txXfrm>
    </dsp:sp>
    <dsp:sp modelId="{9C2BA7FC-3562-478E-BA89-097FF9829730}">
      <dsp:nvSpPr>
        <dsp:cNvPr id="0" name=""/>
        <dsp:cNvSpPr/>
      </dsp:nvSpPr>
      <dsp:spPr>
        <a:xfrm>
          <a:off x="0" y="1803896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58AB0-75BF-43E2-97F3-608B6CAE7D4A}">
      <dsp:nvSpPr>
        <dsp:cNvPr id="0" name=""/>
        <dsp:cNvSpPr/>
      </dsp:nvSpPr>
      <dsp:spPr>
        <a:xfrm>
          <a:off x="307183" y="1567736"/>
          <a:ext cx="5483868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Consumer select by brand image</a:t>
          </a:r>
          <a:endParaRPr lang="th-TH" sz="2800" kern="1200" dirty="0"/>
        </a:p>
      </dsp:txBody>
      <dsp:txXfrm>
        <a:off x="307183" y="1567736"/>
        <a:ext cx="5483868" cy="472320"/>
      </dsp:txXfrm>
    </dsp:sp>
    <dsp:sp modelId="{03D324E9-0F1A-4594-B7E9-B032A429D440}">
      <dsp:nvSpPr>
        <dsp:cNvPr id="0" name=""/>
        <dsp:cNvSpPr/>
      </dsp:nvSpPr>
      <dsp:spPr>
        <a:xfrm>
          <a:off x="0" y="2529656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D85D9-F1BF-4BD2-9960-51AC2278551A}">
      <dsp:nvSpPr>
        <dsp:cNvPr id="0" name=""/>
        <dsp:cNvSpPr/>
      </dsp:nvSpPr>
      <dsp:spPr>
        <a:xfrm>
          <a:off x="307183" y="2293496"/>
          <a:ext cx="5483868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Consumer rely on store image</a:t>
          </a:r>
          <a:endParaRPr lang="th-TH" sz="2800" kern="1200" dirty="0"/>
        </a:p>
      </dsp:txBody>
      <dsp:txXfrm>
        <a:off x="307183" y="2293496"/>
        <a:ext cx="5483868" cy="472320"/>
      </dsp:txXfrm>
    </dsp:sp>
    <dsp:sp modelId="{5F9CFD92-F608-49CC-81ED-CE25F54E4B33}">
      <dsp:nvSpPr>
        <dsp:cNvPr id="0" name=""/>
        <dsp:cNvSpPr/>
      </dsp:nvSpPr>
      <dsp:spPr>
        <a:xfrm>
          <a:off x="0" y="3255416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FD393-F9A8-4751-83ED-9BC0E0962D0F}">
      <dsp:nvSpPr>
        <dsp:cNvPr id="0" name=""/>
        <dsp:cNvSpPr/>
      </dsp:nvSpPr>
      <dsp:spPr>
        <a:xfrm>
          <a:off x="307183" y="3019256"/>
          <a:ext cx="5483868" cy="4723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Consumer buy the most expensive model</a:t>
          </a:r>
          <a:endParaRPr lang="th-TH" sz="2800" kern="1200" dirty="0"/>
        </a:p>
      </dsp:txBody>
      <dsp:txXfrm>
        <a:off x="307183" y="3019256"/>
        <a:ext cx="5483868" cy="472320"/>
      </dsp:txXfrm>
    </dsp:sp>
    <dsp:sp modelId="{ACB5DCA3-3F02-4E6D-B72C-A2799AD1F1F6}">
      <dsp:nvSpPr>
        <dsp:cNvPr id="0" name=""/>
        <dsp:cNvSpPr/>
      </dsp:nvSpPr>
      <dsp:spPr>
        <a:xfrm>
          <a:off x="0" y="3981177"/>
          <a:ext cx="614366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38ECAD-73FE-4DA3-9157-3892C53321BE}">
      <dsp:nvSpPr>
        <dsp:cNvPr id="0" name=""/>
        <dsp:cNvSpPr/>
      </dsp:nvSpPr>
      <dsp:spPr>
        <a:xfrm>
          <a:off x="307183" y="3745017"/>
          <a:ext cx="5661525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Consumer seek reassurance</a:t>
          </a:r>
          <a:endParaRPr lang="th-TH" sz="2800" kern="1200" dirty="0"/>
        </a:p>
      </dsp:txBody>
      <dsp:txXfrm>
        <a:off x="307183" y="3745017"/>
        <a:ext cx="5661525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5: Perception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Perception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Elements of Perception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Consumer Perception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Dynamics of Perception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Product positioning and repositioning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Perceived Price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Perceived Quality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Perceived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Documents and Settings\wut\Desktop\Brand Sense\Slide\05 Touch\Coke Shape\Coke Sh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mell-Ni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s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60648"/>
            <a:ext cx="6462335" cy="41044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7158" y="142852"/>
            <a:ext cx="894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Taste</a:t>
            </a:r>
            <a:endParaRPr lang="th-TH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4156421_f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83732" y="4635612"/>
            <a:ext cx="3484612" cy="1889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cDona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94974" y="1916925"/>
            <a:ext cx="3619902" cy="440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ความต่างแบบเทียบเคียง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(Contrast)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 descr="sensodyne_protec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357431"/>
            <a:ext cx="2247068" cy="2994630"/>
          </a:xfrm>
          <a:prstGeom prst="rect">
            <a:avLst/>
          </a:prstGeom>
          <a:noFill/>
        </p:spPr>
      </p:pic>
      <p:pic>
        <p:nvPicPr>
          <p:cNvPr id="1027" name="Picture 3" descr="1017043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357431"/>
            <a:ext cx="2117725" cy="2994630"/>
          </a:xfrm>
          <a:prstGeom prst="rect">
            <a:avLst/>
          </a:prstGeom>
          <a:noFill/>
        </p:spPr>
      </p:pic>
      <p:pic>
        <p:nvPicPr>
          <p:cNvPr id="1028" name="Picture 4" descr="p85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1369" y="2357430"/>
            <a:ext cx="2062918" cy="292009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15008" y="2357431"/>
            <a:ext cx="2071702" cy="29595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94974" y="1916925"/>
            <a:ext cx="3013967" cy="440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ความคาดหวัง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(Expectation) 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0" name="Picture 2" descr="e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832" y="2656561"/>
            <a:ext cx="3630044" cy="2420029"/>
          </a:xfrm>
          <a:prstGeom prst="rect">
            <a:avLst/>
          </a:prstGeom>
          <a:noFill/>
        </p:spPr>
      </p:pic>
      <p:pic>
        <p:nvPicPr>
          <p:cNvPr id="2051" name="Picture 3" descr="imagesCA54FX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643182"/>
            <a:ext cx="3670081" cy="244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94974" y="1916925"/>
            <a:ext cx="2015295" cy="440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แรงจูงใจ </a:t>
            </a:r>
            <a:r>
              <a:rPr lang="en-US" sz="28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(Motive) </a:t>
            </a:r>
            <a:endParaRPr lang="th-TH" sz="2800" b="1" dirty="0" smtClean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074" name="Picture 2" descr="1701405112_c6223f4b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500306"/>
            <a:ext cx="5046432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785926"/>
            <a:ext cx="8302273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แนวคิดสำคัญของการเลือกการรับรู้ </a:t>
            </a:r>
            <a:r>
              <a:rPr lang="en-US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(Important concepts concerning selective perception)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28728" y="2000240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การเลือกรับ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exposure) </a:t>
            </a: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การเลือกให้ความสนใจ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attention)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การต่อต้านการรับรู้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defense)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การปิดกั้นการรับรู้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blocking) </a:t>
            </a:r>
          </a:p>
        </p:txBody>
      </p:sp>
      <p:pic>
        <p:nvPicPr>
          <p:cNvPr id="4098" name="Picture 2" descr="Billboards_at_CentralWor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500306"/>
            <a:ext cx="3786214" cy="2840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785926"/>
            <a:ext cx="8302273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แนวคิดสำคัญของการเลือกการรับรู้ </a:t>
            </a:r>
            <a:r>
              <a:rPr lang="en-US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(Important concepts concerning selective perception)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28728" y="2000240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การเลือกรับ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exposure)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การเลือกให้ความสนใจ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attention)</a:t>
            </a: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การต่อต้านการรับรู้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defense)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การปิดกั้นการรับรู้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blocking) </a:t>
            </a:r>
          </a:p>
        </p:txBody>
      </p:sp>
      <p:pic>
        <p:nvPicPr>
          <p:cNvPr id="5122" name="Picture 2" descr="เกริก"/>
          <p:cNvPicPr>
            <a:picLocks noChangeAspect="1" noChangeArrowheads="1"/>
          </p:cNvPicPr>
          <p:nvPr/>
        </p:nvPicPr>
        <p:blipFill>
          <a:blip r:embed="rId3" cstate="print"/>
          <a:srcRect t="20930" b="20930"/>
          <a:stretch>
            <a:fillRect/>
          </a:stretch>
        </p:blipFill>
        <p:spPr bwMode="auto">
          <a:xfrm>
            <a:off x="1944276" y="2928934"/>
            <a:ext cx="655681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785926"/>
            <a:ext cx="8302273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แนวคิดสำคัญของการเลือกการรับรู้ </a:t>
            </a:r>
            <a:r>
              <a:rPr lang="en-US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(Important concepts concerning selective perception)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28728" y="2000240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การเลือกรับ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exposure)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การเลือกให้ความสนใจ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attention)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การต่อต้านการรับรู้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defense)</a:t>
            </a: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การปิดกั้นการรับรู้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blocking) </a:t>
            </a:r>
          </a:p>
        </p:txBody>
      </p:sp>
      <p:pic>
        <p:nvPicPr>
          <p:cNvPr id="6146" name="Picture 2" descr="horrible-advertisements-01"/>
          <p:cNvPicPr>
            <a:picLocks noChangeAspect="1" noChangeArrowheads="1"/>
          </p:cNvPicPr>
          <p:nvPr/>
        </p:nvPicPr>
        <p:blipFill>
          <a:blip r:embed="rId3" cstate="print"/>
          <a:srcRect l="6360"/>
          <a:stretch>
            <a:fillRect/>
          </a:stretch>
        </p:blipFill>
        <p:spPr bwMode="auto">
          <a:xfrm>
            <a:off x="2071669" y="3429000"/>
            <a:ext cx="4938207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Perception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315405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Nature of Perception</a:t>
            </a:r>
            <a:endParaRPr lang="th-TH" sz="28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3531" y="2708920"/>
            <a:ext cx="2752725" cy="1876425"/>
          </a:xfrm>
          <a:prstGeom prst="rect">
            <a:avLst/>
          </a:prstGeom>
        </p:spPr>
      </p:pic>
      <p:pic>
        <p:nvPicPr>
          <p:cNvPr id="9" name="Picture 8" descr="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276872"/>
            <a:ext cx="2817887" cy="3078114"/>
          </a:xfrm>
          <a:prstGeom prst="rect">
            <a:avLst/>
          </a:prstGeom>
        </p:spPr>
      </p:pic>
      <p:pic>
        <p:nvPicPr>
          <p:cNvPr id="10" name="Picture 9" descr="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2780928"/>
            <a:ext cx="1676400" cy="169545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851920" y="3356992"/>
            <a:ext cx="216024" cy="9361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ight Arrow 11"/>
          <p:cNvSpPr/>
          <p:nvPr/>
        </p:nvSpPr>
        <p:spPr>
          <a:xfrm>
            <a:off x="7020272" y="3356992"/>
            <a:ext cx="216024" cy="9361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Perceptual Selection</a:t>
            </a:r>
            <a:endParaRPr lang="th-TH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785926"/>
            <a:ext cx="8302273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แนวคิดสำคัญของการเลือกการรับรู้ </a:t>
            </a:r>
            <a:r>
              <a:rPr lang="en-US" sz="2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(Important concepts concerning selective perception)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28728" y="2000240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การเลือกรับ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exposure)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การเลือกให้ความสนใจ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(Selective attention)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การต่อต้านการรับรู้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defense)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การปิดกั้นการรับรู้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(Perceptual blocking) </a:t>
            </a:r>
          </a:p>
        </p:txBody>
      </p:sp>
      <p:pic>
        <p:nvPicPr>
          <p:cNvPr id="7170" name="Picture 2" descr="CAIRO1-article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86190"/>
            <a:ext cx="5214974" cy="296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การจัดระเบียบการรับรู้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organization)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4414" y="1857364"/>
            <a:ext cx="65722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ภาพและพื้น 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(Figure and ground)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การรวมกลุ่ม </a:t>
            </a:r>
            <a:r>
              <a:rPr lang="en-US" sz="2800" b="1" dirty="0" smtClean="0">
                <a:solidFill>
                  <a:srgbClr val="C00000"/>
                </a:solidFill>
              </a:rPr>
              <a:t>(Grouping)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การเติมเต็ม </a:t>
            </a:r>
            <a:r>
              <a:rPr lang="en-US" sz="2800" b="1" dirty="0" smtClean="0">
                <a:solidFill>
                  <a:srgbClr val="C00000"/>
                </a:solidFill>
              </a:rPr>
              <a:t>(Closure) </a:t>
            </a:r>
          </a:p>
        </p:txBody>
      </p:sp>
      <p:pic>
        <p:nvPicPr>
          <p:cNvPr id="8194" name="Picture 2" descr="t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1" y="2500306"/>
            <a:ext cx="2983653" cy="2357454"/>
          </a:xfrm>
          <a:prstGeom prst="rect">
            <a:avLst/>
          </a:prstGeom>
          <a:noFill/>
        </p:spPr>
      </p:pic>
      <p:pic>
        <p:nvPicPr>
          <p:cNvPr id="8195" name="Picture 3" descr="Ray ban"/>
          <p:cNvPicPr>
            <a:picLocks noChangeAspect="1" noChangeArrowheads="1"/>
          </p:cNvPicPr>
          <p:nvPr/>
        </p:nvPicPr>
        <p:blipFill>
          <a:blip r:embed="rId4" cstate="print"/>
          <a:srcRect l="12128" t="17207" r="11559" b="7701"/>
          <a:stretch>
            <a:fillRect/>
          </a:stretch>
        </p:blipFill>
        <p:spPr bwMode="auto">
          <a:xfrm>
            <a:off x="4857752" y="2500306"/>
            <a:ext cx="2084387" cy="234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การจัดระเบียบการรับรู้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organization)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4414" y="1857364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ภาพและพื้น 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(Figure and ground)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การรวมกลุ่ม </a:t>
            </a:r>
            <a:r>
              <a:rPr lang="en-US" sz="2800" b="1" dirty="0" smtClean="0">
                <a:solidFill>
                  <a:srgbClr val="C00000"/>
                </a:solidFill>
              </a:rPr>
              <a:t>(Grouping) 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การเติมเต็ม </a:t>
            </a:r>
            <a:r>
              <a:rPr lang="en-US" sz="2800" b="1" dirty="0" smtClean="0">
                <a:solidFill>
                  <a:srgbClr val="C00000"/>
                </a:solidFill>
              </a:rPr>
              <a:t>(Closure) </a:t>
            </a:r>
          </a:p>
        </p:txBody>
      </p:sp>
      <p:pic>
        <p:nvPicPr>
          <p:cNvPr id="9218" name="Picture 2" descr="Group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4383" y="2857496"/>
            <a:ext cx="3431931" cy="2928958"/>
          </a:xfrm>
          <a:prstGeom prst="rect">
            <a:avLst/>
          </a:prstGeom>
          <a:noFill/>
        </p:spPr>
      </p:pic>
      <p:pic>
        <p:nvPicPr>
          <p:cNvPr id="9219" name="Picture 3" descr="afdf8_Arctic-animals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2242" y="2857496"/>
            <a:ext cx="3784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การจัดระเบียบการรับรู้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organization)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4414" y="1857364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ภาพและพื้น 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(Figure and ground)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การรวมกลุ่ม </a:t>
            </a:r>
            <a:r>
              <a:rPr lang="en-US" sz="2800" b="1" dirty="0" smtClean="0">
                <a:solidFill>
                  <a:srgbClr val="C00000"/>
                </a:solidFill>
              </a:rPr>
              <a:t>(Grouping)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การเติมเต็ม </a:t>
            </a:r>
            <a:r>
              <a:rPr lang="en-US" sz="2800" b="1" dirty="0" smtClean="0">
                <a:solidFill>
                  <a:srgbClr val="C00000"/>
                </a:solidFill>
              </a:rPr>
              <a:t>(Closure) </a:t>
            </a:r>
          </a:p>
        </p:txBody>
      </p:sp>
      <p:pic>
        <p:nvPicPr>
          <p:cNvPr id="10242" name="Picture 2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15" y="3286124"/>
            <a:ext cx="2091318" cy="2857520"/>
          </a:xfrm>
          <a:prstGeom prst="rect">
            <a:avLst/>
          </a:prstGeom>
          <a:noFill/>
        </p:spPr>
      </p:pic>
      <p:pic>
        <p:nvPicPr>
          <p:cNvPr id="10243" name="Picture 3" descr="HutWeberHitlerChapl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74387" y="3286124"/>
            <a:ext cx="416951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10" name="Picture 9" descr="M150.jpg"/>
          <p:cNvPicPr>
            <a:picLocks noChangeAspect="1"/>
          </p:cNvPicPr>
          <p:nvPr/>
        </p:nvPicPr>
        <p:blipFill>
          <a:blip r:embed="rId3" cstate="print"/>
          <a:srcRect l="30337" r="30337"/>
          <a:stretch>
            <a:fillRect/>
          </a:stretch>
        </p:blipFill>
        <p:spPr>
          <a:xfrm>
            <a:off x="2285984" y="2214554"/>
            <a:ext cx="856182" cy="1630811"/>
          </a:xfrm>
          <a:prstGeom prst="rect">
            <a:avLst/>
          </a:prstGeom>
        </p:spPr>
      </p:pic>
      <p:pic>
        <p:nvPicPr>
          <p:cNvPr id="12" name="Picture 11" descr="632-672-thickbox.jpg"/>
          <p:cNvPicPr>
            <a:picLocks noChangeAspect="1"/>
          </p:cNvPicPr>
          <p:nvPr/>
        </p:nvPicPr>
        <p:blipFill>
          <a:blip r:embed="rId4" cstate="print"/>
          <a:srcRect l="31250" t="2928" r="33750"/>
          <a:stretch>
            <a:fillRect/>
          </a:stretch>
        </p:blipFill>
        <p:spPr>
          <a:xfrm>
            <a:off x="3786182" y="2463998"/>
            <a:ext cx="554000" cy="1536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11" name="Picture 10" descr="Bose_8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714620"/>
            <a:ext cx="2172041" cy="1643074"/>
          </a:xfrm>
          <a:prstGeom prst="rect">
            <a:avLst/>
          </a:prstGeom>
        </p:spPr>
      </p:pic>
      <p:pic>
        <p:nvPicPr>
          <p:cNvPr id="13" name="Picture 12" descr="imagesCA8399W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3714752"/>
            <a:ext cx="1000124" cy="1000124"/>
          </a:xfrm>
          <a:prstGeom prst="rect">
            <a:avLst/>
          </a:prstGeom>
        </p:spPr>
      </p:pic>
      <p:pic>
        <p:nvPicPr>
          <p:cNvPr id="14" name="Picture 13" descr="Bose_Produc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2643182"/>
            <a:ext cx="1223092" cy="89693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3714744" y="3000372"/>
            <a:ext cx="57150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Picture 15" descr="imagesCAQS2J7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2" y="3429000"/>
            <a:ext cx="1214438" cy="1214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12290" name="Picture 2" descr="benzS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0087" y="3214686"/>
            <a:ext cx="2530475" cy="172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rgbClr val="7030A0"/>
              </a:solidFill>
            </a:endParaRPr>
          </a:p>
          <a:p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7" name="Picture 6" descr="Test%20Drive%20Header-01.jpg"/>
          <p:cNvPicPr>
            <a:picLocks noChangeAspect="1"/>
          </p:cNvPicPr>
          <p:nvPr/>
        </p:nvPicPr>
        <p:blipFill>
          <a:blip r:embed="rId3" cstate="print"/>
          <a:srcRect b="33730"/>
          <a:stretch>
            <a:fillRect/>
          </a:stretch>
        </p:blipFill>
        <p:spPr>
          <a:xfrm>
            <a:off x="1857356" y="3500438"/>
            <a:ext cx="4714876" cy="188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endParaRPr lang="en-US" sz="2800" dirty="0" smtClean="0">
              <a:solidFill>
                <a:srgbClr val="7030A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8" name="Picture 7" descr="276926_122275144465388_992705225_n.jpg"/>
          <p:cNvPicPr>
            <a:picLocks noChangeAspect="1"/>
          </p:cNvPicPr>
          <p:nvPr/>
        </p:nvPicPr>
        <p:blipFill>
          <a:blip r:embed="rId3" cstate="print"/>
          <a:srcRect t="25385"/>
          <a:stretch>
            <a:fillRect/>
          </a:stretch>
        </p:blipFill>
        <p:spPr>
          <a:xfrm>
            <a:off x="2428860" y="3929066"/>
            <a:ext cx="948114" cy="2024059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643306" y="4286256"/>
            <a:ext cx="57150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Picture 10" descr="8850511321154.jpg"/>
          <p:cNvPicPr>
            <a:picLocks noChangeAspect="1"/>
          </p:cNvPicPr>
          <p:nvPr/>
        </p:nvPicPr>
        <p:blipFill>
          <a:blip r:embed="rId4" cstate="print"/>
          <a:srcRect l="30500" t="12500" r="42500" b="5000"/>
          <a:stretch>
            <a:fillRect/>
          </a:stretch>
        </p:blipFill>
        <p:spPr>
          <a:xfrm>
            <a:off x="4643438" y="4000504"/>
            <a:ext cx="561113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Dynamics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การแปลความหมายการรับรู้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(Perceptual interpretation) </a:t>
            </a:r>
          </a:p>
          <a:p>
            <a:pPr indent="-274320">
              <a:lnSpc>
                <a:spcPts val="2500"/>
              </a:lnSpc>
              <a:buSzPct val="50000"/>
              <a:defRPr/>
            </a:pPr>
            <a:endParaRPr lang="en-US" sz="32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4414" y="1668742"/>
            <a:ext cx="6572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สภาพทางกายภาพ </a:t>
            </a:r>
            <a:r>
              <a:rPr lang="en-US" sz="2800" b="1" dirty="0" smtClean="0">
                <a:solidFill>
                  <a:srgbClr val="7030A0"/>
                </a:solidFill>
              </a:rPr>
              <a:t>(Physical appearances)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การเหมารวม (</a:t>
            </a:r>
            <a:r>
              <a:rPr lang="en-US" sz="2800" b="1" dirty="0" smtClean="0">
                <a:solidFill>
                  <a:srgbClr val="7030A0"/>
                </a:solidFill>
              </a:rPr>
              <a:t>Stereotype)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สิ่งกระตุ้นที่ไม่เกี่ยวข้อง </a:t>
            </a:r>
            <a:r>
              <a:rPr lang="en-US" sz="2800" b="1" dirty="0" smtClean="0">
                <a:solidFill>
                  <a:srgbClr val="7030A0"/>
                </a:solidFill>
              </a:rPr>
              <a:t>(Irrelevant cues)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ความประทับใจครั้งแรก </a:t>
            </a:r>
            <a:r>
              <a:rPr lang="en-US" sz="2800" b="1" dirty="0" smtClean="0">
                <a:solidFill>
                  <a:srgbClr val="7030A0"/>
                </a:solidFill>
              </a:rPr>
              <a:t>(First impression)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ด่วนสรุป (</a:t>
            </a:r>
            <a:r>
              <a:rPr lang="en-US" sz="2800" b="1" dirty="0" smtClean="0">
                <a:solidFill>
                  <a:srgbClr val="7030A0"/>
                </a:solidFill>
              </a:rPr>
              <a:t>Jumping to conclusions)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th-TH" sz="2800" b="1" dirty="0" smtClean="0">
                <a:solidFill>
                  <a:srgbClr val="7030A0"/>
                </a:solidFill>
              </a:rPr>
              <a:t>ผลของการขยายวง </a:t>
            </a:r>
            <a:r>
              <a:rPr lang="en-US" sz="2800" b="1" dirty="0" smtClean="0">
                <a:solidFill>
                  <a:srgbClr val="7030A0"/>
                </a:solidFill>
              </a:rPr>
              <a:t>(Halo effect)</a:t>
            </a:r>
          </a:p>
        </p:txBody>
      </p:sp>
      <p:pic>
        <p:nvPicPr>
          <p:cNvPr id="12" name="Picture 11" descr="246px-Intel_Inside_Logo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4572008"/>
            <a:ext cx="1743079" cy="1608451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786182" y="4857760"/>
            <a:ext cx="57150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3314" name="Picture 2" descr="2ndTimeAcerAspireAS7750G2634G75MNKKP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18" y="4572008"/>
            <a:ext cx="2762250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Elements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27584" y="1315405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Elements of Perception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1675" y="1700808"/>
            <a:ext cx="927498" cy="46166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Sensation</a:t>
            </a:r>
            <a:endParaRPr lang="th-TH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59632" y="213285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en-US" sz="2400" dirty="0" smtClean="0"/>
              <a:t>Stimuli and the absolute Threshold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 The differential Threshold: Just noticeable difference (</a:t>
            </a:r>
            <a:r>
              <a:rPr lang="en-US" sz="2400" dirty="0" err="1" smtClean="0"/>
              <a:t>j.n.d</a:t>
            </a:r>
            <a:r>
              <a:rPr lang="en-US" sz="2400" dirty="0" smtClean="0"/>
              <a:t>)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Subliminal Perception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31640" y="3501008"/>
            <a:ext cx="3312368" cy="2171334"/>
            <a:chOff x="2448" y="1505"/>
            <a:chExt cx="6880" cy="4509"/>
          </a:xfrm>
        </p:grpSpPr>
        <p:pic>
          <p:nvPicPr>
            <p:cNvPr id="21" name="Picture 3" descr="brand_logo_starbucks cop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8" y="1505"/>
              <a:ext cx="6880" cy="4509"/>
            </a:xfrm>
            <a:prstGeom prst="rect">
              <a:avLst/>
            </a:prstGeom>
            <a:noFill/>
          </p:spPr>
        </p:pic>
        <p:pic>
          <p:nvPicPr>
            <p:cNvPr id="22" name="Picture 4" descr="header_logo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67" y="3787"/>
              <a:ext cx="1566" cy="1585"/>
            </a:xfrm>
            <a:prstGeom prst="rect">
              <a:avLst/>
            </a:prstGeom>
            <a:noFill/>
          </p:spPr>
        </p:pic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7115" y="5384"/>
              <a:ext cx="1756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2011-</a:t>
              </a: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Today</a:t>
              </a: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  <p:pic>
        <p:nvPicPr>
          <p:cNvPr id="24" name="Picture 6" descr="brand_logo_peps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501008"/>
            <a:ext cx="3456384" cy="2172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Product Positioning and Repositioning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Product Positioning and Repositioning</a:t>
            </a:r>
          </a:p>
        </p:txBody>
      </p:sp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1785918" y="2357430"/>
            <a:ext cx="5194311" cy="3947785"/>
            <a:chOff x="1495" y="3843"/>
            <a:chExt cx="4008" cy="3045"/>
          </a:xfrm>
        </p:grpSpPr>
        <p:pic>
          <p:nvPicPr>
            <p:cNvPr id="14339" name="Picture 3" descr="Mappi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35" y="3943"/>
              <a:ext cx="3598" cy="2721"/>
            </a:xfrm>
            <a:prstGeom prst="rect">
              <a:avLst/>
            </a:prstGeom>
            <a:noFill/>
          </p:spPr>
        </p:pic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1495" y="3843"/>
              <a:ext cx="4008" cy="304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2071670" y="1857364"/>
            <a:ext cx="4825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การระบุตำแหน่งการรับรู้ </a:t>
            </a:r>
            <a:r>
              <a:rPr lang="en-US" sz="2800" b="1" dirty="0" smtClean="0">
                <a:solidFill>
                  <a:srgbClr val="7030A0"/>
                </a:solidFill>
              </a:rPr>
              <a:t>(Perceptual mapping)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Product Positioning and Repositioning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Product Positioning and Repositioning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928662" y="1785926"/>
            <a:ext cx="4830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Physical Evidence and Positioning of services</a:t>
            </a:r>
          </a:p>
        </p:txBody>
      </p:sp>
      <p:pic>
        <p:nvPicPr>
          <p:cNvPr id="15362" name="Picture 2" descr="bankcou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496"/>
            <a:ext cx="3837162" cy="2500330"/>
          </a:xfrm>
          <a:prstGeom prst="rect">
            <a:avLst/>
          </a:prstGeom>
          <a:noFill/>
        </p:spPr>
      </p:pic>
      <p:pic>
        <p:nvPicPr>
          <p:cNvPr id="15363" name="Picture 3" descr="Whiting-counter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857496"/>
            <a:ext cx="3509484" cy="2488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Perceived Price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การอ้างราคา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(Price claims)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2976" y="1785926"/>
            <a:ext cx="633699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ราคาเดียวให้ชัดเจน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(Objective price claims) </a:t>
            </a:r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เช่น ลด 30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%</a:t>
            </a:r>
          </a:p>
          <a:p>
            <a:r>
              <a:rPr lang="th-TH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ราคาเป็นช่วงหรือยืดหยุ่น </a:t>
            </a:r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(Tensile price claims) 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2800" dirty="0" smtClean="0"/>
              <a:t>แบบราคาต่ำสุด</a:t>
            </a:r>
            <a:r>
              <a:rPr lang="en-US" sz="2800" dirty="0" smtClean="0"/>
              <a:t> (Minimum</a:t>
            </a:r>
            <a:r>
              <a:rPr lang="th-TH" sz="2800" dirty="0" smtClean="0"/>
              <a:t>) เช่น ส่วนลดเริ่มต้นที่ 15</a:t>
            </a:r>
            <a:r>
              <a:rPr lang="en-US" sz="2800" dirty="0" smtClean="0"/>
              <a:t>%</a:t>
            </a:r>
            <a:r>
              <a:rPr lang="th-TH" sz="2800" dirty="0" smtClean="0"/>
              <a:t> </a:t>
            </a:r>
          </a:p>
          <a:p>
            <a:r>
              <a:rPr lang="th-TH" sz="2800" dirty="0" smtClean="0"/>
              <a:t>	แบบราคาสูงสุด </a:t>
            </a:r>
            <a:r>
              <a:rPr lang="en-US" sz="2800" dirty="0" smtClean="0"/>
              <a:t>(Maximum) </a:t>
            </a:r>
            <a:r>
              <a:rPr lang="th-TH" sz="2800" dirty="0" smtClean="0"/>
              <a:t>เช่น ส่วนลดสูงสุด 50</a:t>
            </a:r>
            <a:r>
              <a:rPr lang="en-US" sz="2800" dirty="0" smtClean="0"/>
              <a:t>% </a:t>
            </a:r>
            <a:endParaRPr lang="th-TH" sz="2800" dirty="0" smtClean="0"/>
          </a:p>
          <a:p>
            <a:r>
              <a:rPr lang="th-TH" sz="2800" dirty="0" smtClean="0"/>
              <a:t>	ราคาเป็นช่วง </a:t>
            </a:r>
            <a:r>
              <a:rPr lang="en-US" sz="2800" dirty="0" smtClean="0"/>
              <a:t>(Range) </a:t>
            </a:r>
            <a:r>
              <a:rPr lang="th-TH" sz="2800" dirty="0" smtClean="0"/>
              <a:t>เช่น ส่วนลด 15-50</a:t>
            </a:r>
            <a:r>
              <a:rPr lang="en-US" sz="2800" dirty="0" smtClean="0"/>
              <a:t>%</a:t>
            </a:r>
          </a:p>
          <a:p>
            <a:endParaRPr lang="th-TH" sz="28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2184" y="4214818"/>
            <a:ext cx="82718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Wide Range:  15-50%  </a:t>
            </a:r>
          </a:p>
          <a:p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    Communication: Discount Max 50%  Better than Start from 15% or 15-50%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Narrow Range:  40-50%  </a:t>
            </a:r>
          </a:p>
          <a:p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    Communication: Discount Max 50%  = Start from 15% = 15-50%</a:t>
            </a:r>
          </a:p>
          <a:p>
            <a:endParaRPr lang="en-US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Perceived Quality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การรับรู้คุณภาพ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(Perceived quality)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4810" y="2857496"/>
            <a:ext cx="3732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Physical Characteristics: Color, Odor</a:t>
            </a:r>
            <a:endParaRPr lang="th-TH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357686" y="5120358"/>
            <a:ext cx="244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Price, Country of origin</a:t>
            </a:r>
            <a:endParaRPr lang="th-TH" sz="2800" dirty="0"/>
          </a:p>
        </p:txBody>
      </p:sp>
      <p:pic>
        <p:nvPicPr>
          <p:cNvPr id="16386" name="Picture 2" descr="kikuc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814162"/>
            <a:ext cx="2000264" cy="2829548"/>
          </a:xfrm>
          <a:prstGeom prst="rect">
            <a:avLst/>
          </a:prstGeom>
          <a:noFill/>
        </p:spPr>
      </p:pic>
      <p:pic>
        <p:nvPicPr>
          <p:cNvPr id="14" name="Picture 13" descr="sauce-te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1536798"/>
            <a:ext cx="2071702" cy="1359554"/>
          </a:xfrm>
          <a:prstGeom prst="rect">
            <a:avLst/>
          </a:prstGeom>
        </p:spPr>
      </p:pic>
      <p:cxnSp>
        <p:nvCxnSpPr>
          <p:cNvPr id="16" name="Straight Connector 15"/>
          <p:cNvCxnSpPr>
            <a:stCxn id="8" idx="3"/>
            <a:endCxn id="9" idx="1"/>
          </p:cNvCxnSpPr>
          <p:nvPr/>
        </p:nvCxnSpPr>
        <p:spPr>
          <a:xfrm flipV="1">
            <a:off x="3139035" y="2435504"/>
            <a:ext cx="904626" cy="11847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3"/>
            <a:endCxn id="12" idx="1"/>
          </p:cNvCxnSpPr>
          <p:nvPr/>
        </p:nvCxnSpPr>
        <p:spPr>
          <a:xfrm>
            <a:off x="3139035" y="3620302"/>
            <a:ext cx="932899" cy="11012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071934" y="4429132"/>
            <a:ext cx="1803699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b="1" dirty="0" smtClean="0"/>
              <a:t>Extrinsic cues</a:t>
            </a:r>
            <a:endParaRPr lang="th-TH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4043661" y="2143116"/>
            <a:ext cx="1742785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200" b="1" dirty="0" smtClean="0"/>
              <a:t>Intrinsic cues</a:t>
            </a:r>
            <a:endParaRPr lang="th-TH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1142976" y="3143248"/>
            <a:ext cx="1996059" cy="9541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Perceived Quality</a:t>
            </a:r>
          </a:p>
          <a:p>
            <a:pPr algn="ctr"/>
            <a:r>
              <a:rPr lang="en-US" sz="2800" b="1" dirty="0" smtClean="0"/>
              <a:t>of  Products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Perceived Quality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27584" y="1357298"/>
            <a:ext cx="831641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การรับรู้คุณภาพ </a:t>
            </a: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(Perceived quality)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4143372" y="2000240"/>
          <a:ext cx="4226727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ctangle 16"/>
          <p:cNvSpPr/>
          <p:nvPr/>
        </p:nvSpPr>
        <p:spPr>
          <a:xfrm>
            <a:off x="1142976" y="3143248"/>
            <a:ext cx="1996059" cy="9541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Perceived Quality</a:t>
            </a:r>
          </a:p>
          <a:p>
            <a:pPr algn="ctr"/>
            <a:r>
              <a:rPr lang="en-US" sz="2800" b="1" dirty="0" smtClean="0"/>
              <a:t>of  Service</a:t>
            </a:r>
            <a:endParaRPr lang="th-TH" sz="2800" b="1" dirty="0"/>
          </a:p>
        </p:txBody>
      </p:sp>
      <p:sp>
        <p:nvSpPr>
          <p:cNvPr id="19" name="Right Arrow 18"/>
          <p:cNvSpPr/>
          <p:nvPr/>
        </p:nvSpPr>
        <p:spPr>
          <a:xfrm>
            <a:off x="3357554" y="3143248"/>
            <a:ext cx="428628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Perceived Risk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143012" y="1357298"/>
          <a:ext cx="7929582" cy="528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Perceived Risk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857356" y="1928802"/>
          <a:ext cx="614366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5: Perception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Elements of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27584" y="1315405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Elements of Perception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1675" y="1700808"/>
            <a:ext cx="927498" cy="46166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Sensation</a:t>
            </a:r>
            <a:endParaRPr lang="th-TH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59632" y="213285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Stimuli and the absolute Threshold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The differential Threshold: Just noticeable difference (</a:t>
            </a:r>
            <a:r>
              <a:rPr lang="en-US" sz="2400" dirty="0" err="1" smtClean="0">
                <a:solidFill>
                  <a:schemeClr val="bg1">
                    <a:lumMod val="65000"/>
                  </a:schemeClr>
                </a:solidFill>
              </a:rPr>
              <a:t>j.n.d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 Subliminal Perception</a:t>
            </a:r>
          </a:p>
        </p:txBody>
      </p:sp>
      <p:pic>
        <p:nvPicPr>
          <p:cNvPr id="12" name="Picture 11" descr="97897496979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573016"/>
            <a:ext cx="1816418" cy="2520280"/>
          </a:xfrm>
          <a:prstGeom prst="rect">
            <a:avLst/>
          </a:prstGeom>
        </p:spPr>
      </p:pic>
      <p:pic>
        <p:nvPicPr>
          <p:cNvPr id="13" name="Picture 12" descr="DrinkCocaColaR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4149080"/>
            <a:ext cx="2585864" cy="974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Perception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indent="-274320" algn="r">
              <a:lnSpc>
                <a:spcPts val="2500"/>
              </a:lnSpc>
              <a:buSzPct val="50000"/>
              <a:defRPr/>
            </a:pP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827584" y="1315405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Perception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4533" y="1987277"/>
            <a:ext cx="6619875" cy="280987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Perception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rand Sense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71480"/>
            <a:ext cx="8077200" cy="3990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lor 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990612"/>
            <a:ext cx="7829550" cy="4152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1784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Sight: Color</a:t>
            </a:r>
            <a:endParaRPr lang="th-TH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8202" y="188640"/>
            <a:ext cx="6110012" cy="64870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42852"/>
            <a:ext cx="1784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Sight: Color</a:t>
            </a:r>
            <a:endParaRPr lang="th-TH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4714875" cy="2686050"/>
          </a:xfrm>
          <a:prstGeom prst="rect">
            <a:avLst/>
          </a:prstGeom>
        </p:spPr>
      </p:pic>
      <p:pic>
        <p:nvPicPr>
          <p:cNvPr id="4" name="Picture 3" descr="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501008"/>
            <a:ext cx="4848225" cy="2790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142852"/>
            <a:ext cx="156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Sight: Size</a:t>
            </a:r>
            <a:endParaRPr lang="th-TH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12003</TotalTime>
  <Words>1071</Words>
  <Application>Microsoft Office PowerPoint</Application>
  <PresentationFormat>On-screen Show (4:3)</PresentationFormat>
  <Paragraphs>262</Paragraphs>
  <Slides>37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1304</cp:revision>
  <dcterms:created xsi:type="dcterms:W3CDTF">2011-07-14T07:15:29Z</dcterms:created>
  <dcterms:modified xsi:type="dcterms:W3CDTF">2012-09-16T03:45:22Z</dcterms:modified>
</cp:coreProperties>
</file>